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5.xml" ContentType="application/vnd.openxmlformats-officedocument.drawingml.diagram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8" r:id="rId3"/>
    <p:sldId id="262" r:id="rId4"/>
    <p:sldId id="272" r:id="rId5"/>
    <p:sldId id="269" r:id="rId6"/>
    <p:sldId id="273" r:id="rId7"/>
    <p:sldId id="271" r:id="rId8"/>
    <p:sldId id="274" r:id="rId9"/>
    <p:sldId id="266" r:id="rId10"/>
    <p:sldId id="275" r:id="rId11"/>
    <p:sldId id="282" r:id="rId12"/>
    <p:sldId id="283" r:id="rId13"/>
    <p:sldId id="261" r:id="rId14"/>
    <p:sldId id="276" r:id="rId15"/>
    <p:sldId id="277" r:id="rId16"/>
    <p:sldId id="278" r:id="rId17"/>
    <p:sldId id="279" r:id="rId18"/>
    <p:sldId id="280" r:id="rId19"/>
    <p:sldId id="281" r:id="rId20"/>
    <p:sldId id="263" r:id="rId21"/>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Segoe Print" pitchFamily="2" charset="0"/>
        <a:ea typeface="+mn-ea"/>
        <a:cs typeface="+mn-cs"/>
      </a:defRPr>
    </a:lvl1pPr>
    <a:lvl2pPr marL="457200" algn="l" rtl="0" eaLnBrk="0" fontAlgn="base" hangingPunct="0">
      <a:spcBef>
        <a:spcPct val="0"/>
      </a:spcBef>
      <a:spcAft>
        <a:spcPct val="0"/>
      </a:spcAft>
      <a:defRPr kern="1200">
        <a:solidFill>
          <a:schemeClr val="tx1"/>
        </a:solidFill>
        <a:latin typeface="Segoe Print" pitchFamily="2" charset="0"/>
        <a:ea typeface="+mn-ea"/>
        <a:cs typeface="+mn-cs"/>
      </a:defRPr>
    </a:lvl2pPr>
    <a:lvl3pPr marL="914400" algn="l" rtl="0" eaLnBrk="0" fontAlgn="base" hangingPunct="0">
      <a:spcBef>
        <a:spcPct val="0"/>
      </a:spcBef>
      <a:spcAft>
        <a:spcPct val="0"/>
      </a:spcAft>
      <a:defRPr kern="1200">
        <a:solidFill>
          <a:schemeClr val="tx1"/>
        </a:solidFill>
        <a:latin typeface="Segoe Print" pitchFamily="2" charset="0"/>
        <a:ea typeface="+mn-ea"/>
        <a:cs typeface="+mn-cs"/>
      </a:defRPr>
    </a:lvl3pPr>
    <a:lvl4pPr marL="1371600" algn="l" rtl="0" eaLnBrk="0" fontAlgn="base" hangingPunct="0">
      <a:spcBef>
        <a:spcPct val="0"/>
      </a:spcBef>
      <a:spcAft>
        <a:spcPct val="0"/>
      </a:spcAft>
      <a:defRPr kern="1200">
        <a:solidFill>
          <a:schemeClr val="tx1"/>
        </a:solidFill>
        <a:latin typeface="Segoe Print" pitchFamily="2" charset="0"/>
        <a:ea typeface="+mn-ea"/>
        <a:cs typeface="+mn-cs"/>
      </a:defRPr>
    </a:lvl4pPr>
    <a:lvl5pPr marL="1828800" algn="l" rtl="0" eaLnBrk="0" fontAlgn="base" hangingPunct="0">
      <a:spcBef>
        <a:spcPct val="0"/>
      </a:spcBef>
      <a:spcAft>
        <a:spcPct val="0"/>
      </a:spcAft>
      <a:defRPr kern="1200">
        <a:solidFill>
          <a:schemeClr val="tx1"/>
        </a:solidFill>
        <a:latin typeface="Segoe Print" pitchFamily="2" charset="0"/>
        <a:ea typeface="+mn-ea"/>
        <a:cs typeface="+mn-cs"/>
      </a:defRPr>
    </a:lvl5pPr>
    <a:lvl6pPr marL="2286000" algn="l" defTabSz="914400" rtl="0" eaLnBrk="1" latinLnBrk="0" hangingPunct="1">
      <a:defRPr kern="1200">
        <a:solidFill>
          <a:schemeClr val="tx1"/>
        </a:solidFill>
        <a:latin typeface="Segoe Print" pitchFamily="2" charset="0"/>
        <a:ea typeface="+mn-ea"/>
        <a:cs typeface="+mn-cs"/>
      </a:defRPr>
    </a:lvl6pPr>
    <a:lvl7pPr marL="2743200" algn="l" defTabSz="914400" rtl="0" eaLnBrk="1" latinLnBrk="0" hangingPunct="1">
      <a:defRPr kern="1200">
        <a:solidFill>
          <a:schemeClr val="tx1"/>
        </a:solidFill>
        <a:latin typeface="Segoe Print" pitchFamily="2" charset="0"/>
        <a:ea typeface="+mn-ea"/>
        <a:cs typeface="+mn-cs"/>
      </a:defRPr>
    </a:lvl7pPr>
    <a:lvl8pPr marL="3200400" algn="l" defTabSz="914400" rtl="0" eaLnBrk="1" latinLnBrk="0" hangingPunct="1">
      <a:defRPr kern="1200">
        <a:solidFill>
          <a:schemeClr val="tx1"/>
        </a:solidFill>
        <a:latin typeface="Segoe Print" pitchFamily="2" charset="0"/>
        <a:ea typeface="+mn-ea"/>
        <a:cs typeface="+mn-cs"/>
      </a:defRPr>
    </a:lvl8pPr>
    <a:lvl9pPr marL="3657600" algn="l" defTabSz="914400" rtl="0" eaLnBrk="1" latinLnBrk="0" hangingPunct="1">
      <a:defRPr kern="1200">
        <a:solidFill>
          <a:schemeClr val="tx1"/>
        </a:solidFill>
        <a:latin typeface="Segoe Print"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a:srgbClr val="008080"/>
    <a:srgbClr val="FF3300"/>
    <a:srgbClr val="FF9900"/>
    <a:srgbClr val="339933"/>
    <a:srgbClr val="CC3300"/>
    <a:srgbClr val="990000"/>
    <a:srgbClr val="003300"/>
    <a:srgbClr val="3E2208"/>
  </p:clrMru>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6469" autoAdjust="0"/>
  </p:normalViewPr>
  <p:slideViewPr>
    <p:cSldViewPr snapToGrid="0">
      <p:cViewPr varScale="1">
        <p:scale>
          <a:sx n="88" d="100"/>
          <a:sy n="88" d="100"/>
        </p:scale>
        <p:origin x="-422" y="-77"/>
      </p:cViewPr>
      <p:guideLst>
        <p:guide orient="horz" pos="2160"/>
        <p:guide pos="3840"/>
      </p:guideLst>
    </p:cSldViewPr>
  </p:slideViewPr>
  <p:outlineViewPr>
    <p:cViewPr>
      <p:scale>
        <a:sx n="33" d="100"/>
        <a:sy n="33" d="100"/>
      </p:scale>
      <p:origin x="0" y="2611"/>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9" d="100"/>
          <a:sy n="89" d="100"/>
        </p:scale>
        <p:origin x="375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76B17-849D-4BD3-B9B9-030F1A865AF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A4DF2003-10A3-4B05-9CFF-C361E5018ADD}">
      <dgm:prSet phldrT="[Testo]" custT="1"/>
      <dgm:spPr>
        <a:scene3d>
          <a:camera prst="orthographicFront"/>
          <a:lightRig rig="threePt" dir="t"/>
        </a:scene3d>
        <a:sp3d>
          <a:bevelT/>
        </a:sp3d>
      </dgm:spPr>
      <dgm:t>
        <a:bodyPr/>
        <a:lstStyle/>
        <a:p>
          <a:pPr>
            <a:lnSpc>
              <a:spcPct val="100000"/>
            </a:lnSpc>
            <a:spcAft>
              <a:spcPts val="0"/>
            </a:spcAft>
          </a:pPr>
          <a:r>
            <a:rPr lang="it-IT" sz="1400" b="1" dirty="0" smtClean="0">
              <a:solidFill>
                <a:srgbClr val="0000CC"/>
              </a:solidFill>
            </a:rPr>
            <a:t>Piano </a:t>
          </a:r>
          <a:r>
            <a:rPr lang="it-IT" sz="1400" b="1" dirty="0" err="1" smtClean="0">
              <a:solidFill>
                <a:srgbClr val="0000CC"/>
              </a:solidFill>
            </a:rPr>
            <a:t>S.L.O.W</a:t>
          </a:r>
          <a:r>
            <a:rPr lang="it-IT" sz="1400" b="1" dirty="0" smtClean="0">
              <a:solidFill>
                <a:srgbClr val="0000CC"/>
              </a:solidFill>
            </a:rPr>
            <a:t>.</a:t>
          </a:r>
        </a:p>
        <a:p>
          <a:pPr>
            <a:lnSpc>
              <a:spcPct val="100000"/>
            </a:lnSpc>
            <a:spcAft>
              <a:spcPts val="0"/>
            </a:spcAft>
          </a:pPr>
          <a:r>
            <a:rPr lang="it-IT" sz="1400" b="1" dirty="0" smtClean="0">
              <a:solidFill>
                <a:srgbClr val="0000CC"/>
              </a:solidFill>
            </a:rPr>
            <a:t> </a:t>
          </a:r>
          <a:r>
            <a:rPr lang="it-IT" sz="1400" b="1" dirty="0" err="1" smtClean="0">
              <a:solidFill>
                <a:srgbClr val="0000CC"/>
              </a:solidFill>
            </a:rPr>
            <a:t>is</a:t>
          </a:r>
          <a:r>
            <a:rPr lang="it-IT" sz="1400" b="1" dirty="0" smtClean="0">
              <a:solidFill>
                <a:srgbClr val="0000CC"/>
              </a:solidFill>
            </a:rPr>
            <a:t> CHI. C.</a:t>
          </a:r>
          <a:endParaRPr lang="it-IT" sz="1400" b="1" dirty="0">
            <a:solidFill>
              <a:srgbClr val="0000CC"/>
            </a:solidFill>
          </a:endParaRPr>
        </a:p>
      </dgm:t>
    </dgm:pt>
    <dgm:pt modelId="{F16F866B-C92C-41B3-AAB2-C573AD393759}" type="parTrans" cxnId="{CF559361-DEC3-4E74-BB2E-EC9F1789B871}">
      <dgm:prSet/>
      <dgm:spPr/>
      <dgm:t>
        <a:bodyPr/>
        <a:lstStyle/>
        <a:p>
          <a:endParaRPr lang="it-IT"/>
        </a:p>
      </dgm:t>
    </dgm:pt>
    <dgm:pt modelId="{EFF2ADF3-8730-4336-B1F5-394A4F1AA135}" type="sibTrans" cxnId="{CF559361-DEC3-4E74-BB2E-EC9F1789B871}">
      <dgm:prSet/>
      <dgm:spPr/>
      <dgm:t>
        <a:bodyPr/>
        <a:lstStyle/>
        <a:p>
          <a:endParaRPr lang="it-IT"/>
        </a:p>
      </dgm:t>
    </dgm:pt>
    <dgm:pt modelId="{3B531F12-E4B5-46F3-A9B9-6D4DF1A468EB}">
      <dgm:prSet phldrT="[Testo]" custT="1"/>
      <dgm:spPr/>
      <dgm:t>
        <a:bodyPr/>
        <a:lstStyle/>
        <a:p>
          <a:pPr>
            <a:lnSpc>
              <a:spcPct val="100000"/>
            </a:lnSpc>
            <a:spcAft>
              <a:spcPts val="0"/>
            </a:spcAft>
          </a:pPr>
          <a:r>
            <a:rPr lang="it-IT" sz="1200" b="1" dirty="0" err="1" smtClean="0">
              <a:solidFill>
                <a:srgbClr val="0000CC"/>
              </a:solidFill>
            </a:rPr>
            <a:t>G.O.L</a:t>
          </a:r>
          <a:r>
            <a:rPr lang="it-IT" sz="1200" b="1" dirty="0" smtClean="0">
              <a:solidFill>
                <a:srgbClr val="0000CC"/>
              </a:solidFill>
            </a:rPr>
            <a:t>.</a:t>
          </a:r>
        </a:p>
        <a:p>
          <a:pPr>
            <a:lnSpc>
              <a:spcPct val="100000"/>
            </a:lnSpc>
            <a:spcAft>
              <a:spcPts val="0"/>
            </a:spcAft>
          </a:pPr>
          <a:r>
            <a:rPr lang="it-IT" sz="1200" b="1" dirty="0" smtClean="0">
              <a:solidFill>
                <a:schemeClr val="tx2"/>
              </a:solidFill>
            </a:rPr>
            <a:t>Gruppo Operativo di Lavoro</a:t>
          </a:r>
        </a:p>
      </dgm:t>
    </dgm:pt>
    <dgm:pt modelId="{7662F45B-028D-41FC-8A49-B323B007EEF6}" type="parTrans" cxnId="{384D8FD9-3615-4D0A-8FDA-0B53521A1637}">
      <dgm:prSet/>
      <dgm:spPr/>
      <dgm:t>
        <a:bodyPr/>
        <a:lstStyle/>
        <a:p>
          <a:endParaRPr lang="it-IT"/>
        </a:p>
      </dgm:t>
    </dgm:pt>
    <dgm:pt modelId="{DA581095-2C77-408B-993E-CEF1AD814C18}" type="sibTrans" cxnId="{384D8FD9-3615-4D0A-8FDA-0B53521A1637}">
      <dgm:prSet/>
      <dgm:spPr/>
      <dgm:t>
        <a:bodyPr/>
        <a:lstStyle/>
        <a:p>
          <a:endParaRPr lang="it-IT"/>
        </a:p>
      </dgm:t>
    </dgm:pt>
    <dgm:pt modelId="{7268B271-F4C2-420F-B64C-248B9162A8D0}">
      <dgm:prSet phldrT="[Testo]" custT="1"/>
      <dgm:spPr/>
      <dgm:t>
        <a:bodyPr/>
        <a:lstStyle/>
        <a:p>
          <a:pPr>
            <a:lnSpc>
              <a:spcPct val="100000"/>
            </a:lnSpc>
            <a:spcAft>
              <a:spcPts val="0"/>
            </a:spcAft>
          </a:pPr>
          <a:r>
            <a:rPr lang="it-IT" sz="1050" b="1" dirty="0" smtClean="0">
              <a:solidFill>
                <a:schemeClr val="tx2"/>
              </a:solidFill>
            </a:rPr>
            <a:t>Gruppo Volontari del Servizio Civile Nazionale </a:t>
          </a:r>
          <a:endParaRPr lang="it-IT" sz="1050" b="1" dirty="0">
            <a:solidFill>
              <a:schemeClr val="tx2"/>
            </a:solidFill>
          </a:endParaRPr>
        </a:p>
      </dgm:t>
    </dgm:pt>
    <dgm:pt modelId="{160D8457-BA70-44FC-A59A-7C07D07EE600}" type="parTrans" cxnId="{8E5F8D4B-F22E-4164-9BB6-5D5A796A41ED}">
      <dgm:prSet/>
      <dgm:spPr/>
      <dgm:t>
        <a:bodyPr/>
        <a:lstStyle/>
        <a:p>
          <a:endParaRPr lang="it-IT"/>
        </a:p>
      </dgm:t>
    </dgm:pt>
    <dgm:pt modelId="{BAE49824-AA80-4D57-9F83-6FA92FB8DAC9}" type="sibTrans" cxnId="{8E5F8D4B-F22E-4164-9BB6-5D5A796A41ED}">
      <dgm:prSet/>
      <dgm:spPr/>
      <dgm:t>
        <a:bodyPr/>
        <a:lstStyle/>
        <a:p>
          <a:endParaRPr lang="it-IT"/>
        </a:p>
      </dgm:t>
    </dgm:pt>
    <dgm:pt modelId="{6545DC12-06D2-4BAE-AEBA-6ADE427F0F98}">
      <dgm:prSet phldrT="[Testo]" custT="1"/>
      <dgm:spPr/>
      <dgm:t>
        <a:bodyPr/>
        <a:lstStyle/>
        <a:p>
          <a:pPr>
            <a:lnSpc>
              <a:spcPct val="100000"/>
            </a:lnSpc>
            <a:spcAft>
              <a:spcPts val="0"/>
            </a:spcAft>
          </a:pPr>
          <a:r>
            <a:rPr lang="it-IT" sz="1050" b="1" dirty="0" smtClean="0">
              <a:solidFill>
                <a:schemeClr val="tx2"/>
              </a:solidFill>
            </a:rPr>
            <a:t>Gruppo Volontari iniziative</a:t>
          </a:r>
        </a:p>
        <a:p>
          <a:pPr>
            <a:lnSpc>
              <a:spcPct val="100000"/>
            </a:lnSpc>
            <a:spcAft>
              <a:spcPts val="0"/>
            </a:spcAft>
          </a:pPr>
          <a:r>
            <a:rPr lang="it-IT" sz="1050" b="1" dirty="0" smtClean="0">
              <a:solidFill>
                <a:schemeClr val="tx2"/>
              </a:solidFill>
            </a:rPr>
            <a:t>(p. es. Giorno del Gioco, Staffetta diritti, ecc.)</a:t>
          </a:r>
        </a:p>
      </dgm:t>
    </dgm:pt>
    <dgm:pt modelId="{F1EFBAD7-670F-4811-9582-F586B92BAB7F}" type="parTrans" cxnId="{38DFE1FF-02A1-45FE-A9FF-190ECF8D415B}">
      <dgm:prSet/>
      <dgm:spPr/>
      <dgm:t>
        <a:bodyPr/>
        <a:lstStyle/>
        <a:p>
          <a:endParaRPr lang="it-IT"/>
        </a:p>
      </dgm:t>
    </dgm:pt>
    <dgm:pt modelId="{1F2C4151-4DD1-48E9-A78A-EC7E825D86BB}" type="sibTrans" cxnId="{38DFE1FF-02A1-45FE-A9FF-190ECF8D415B}">
      <dgm:prSet/>
      <dgm:spPr/>
      <dgm:t>
        <a:bodyPr/>
        <a:lstStyle/>
        <a:p>
          <a:endParaRPr lang="it-IT"/>
        </a:p>
      </dgm:t>
    </dgm:pt>
    <dgm:pt modelId="{AD6BA3A9-FD2B-4232-A62A-896D84E8DEDB}">
      <dgm:prSet phldrT="[Testo]" custT="1"/>
      <dgm:spPr/>
      <dgm:t>
        <a:bodyPr/>
        <a:lstStyle/>
        <a:p>
          <a:pPr>
            <a:lnSpc>
              <a:spcPct val="100000"/>
            </a:lnSpc>
            <a:spcAft>
              <a:spcPts val="0"/>
            </a:spcAft>
          </a:pPr>
          <a:r>
            <a:rPr lang="it-IT" sz="1200" b="1" dirty="0" smtClean="0">
              <a:solidFill>
                <a:srgbClr val="0000CC"/>
              </a:solidFill>
            </a:rPr>
            <a:t>C.E.</a:t>
          </a:r>
        </a:p>
        <a:p>
          <a:pPr>
            <a:lnSpc>
              <a:spcPct val="100000"/>
            </a:lnSpc>
            <a:spcAft>
              <a:spcPts val="0"/>
            </a:spcAft>
          </a:pPr>
          <a:r>
            <a:rPr lang="it-IT" sz="1200" b="1" dirty="0" smtClean="0">
              <a:solidFill>
                <a:schemeClr val="tx2"/>
              </a:solidFill>
            </a:rPr>
            <a:t>Coordinamento</a:t>
          </a:r>
        </a:p>
        <a:p>
          <a:pPr>
            <a:lnSpc>
              <a:spcPct val="100000"/>
            </a:lnSpc>
            <a:spcAft>
              <a:spcPts val="0"/>
            </a:spcAft>
          </a:pPr>
          <a:r>
            <a:rPr lang="it-IT" sz="1200" b="1" dirty="0" smtClean="0">
              <a:solidFill>
                <a:schemeClr val="tx2"/>
              </a:solidFill>
            </a:rPr>
            <a:t>Scientifico</a:t>
          </a:r>
        </a:p>
      </dgm:t>
    </dgm:pt>
    <dgm:pt modelId="{5B5C7253-824B-4B89-A026-6D91C33A2BD2}" type="parTrans" cxnId="{F60B9891-569B-4F88-9574-B1CEF726F431}">
      <dgm:prSet/>
      <dgm:spPr/>
      <dgm:t>
        <a:bodyPr/>
        <a:lstStyle/>
        <a:p>
          <a:endParaRPr lang="it-IT"/>
        </a:p>
      </dgm:t>
    </dgm:pt>
    <dgm:pt modelId="{EA3A4D8D-3A72-4AF1-8BF0-1CC351E20C57}" type="sibTrans" cxnId="{F60B9891-569B-4F88-9574-B1CEF726F431}">
      <dgm:prSet/>
      <dgm:spPr/>
      <dgm:t>
        <a:bodyPr/>
        <a:lstStyle/>
        <a:p>
          <a:endParaRPr lang="it-IT"/>
        </a:p>
      </dgm:t>
    </dgm:pt>
    <dgm:pt modelId="{F736DAEC-31AB-44F4-B6FF-DD5E7FB3D3DE}">
      <dgm:prSet phldrT="[Testo]" custT="1"/>
      <dgm:spPr/>
      <dgm:t>
        <a:bodyPr/>
        <a:lstStyle/>
        <a:p>
          <a:r>
            <a:rPr lang="it-IT" sz="1050" b="1" dirty="0" smtClean="0">
              <a:solidFill>
                <a:schemeClr val="tx2"/>
              </a:solidFill>
            </a:rPr>
            <a:t>Esperto in Progettazione Partecipata</a:t>
          </a:r>
        </a:p>
      </dgm:t>
    </dgm:pt>
    <dgm:pt modelId="{63BD81EB-6E9E-4CC1-AFF5-0E6CD45E81A3}" type="parTrans" cxnId="{7A82D0AC-C84B-4DCB-B37F-B07D43E030CA}">
      <dgm:prSet/>
      <dgm:spPr/>
      <dgm:t>
        <a:bodyPr/>
        <a:lstStyle/>
        <a:p>
          <a:endParaRPr lang="it-IT"/>
        </a:p>
      </dgm:t>
    </dgm:pt>
    <dgm:pt modelId="{FC1F35AF-A1C5-4F58-A174-B6133A214DF3}" type="sibTrans" cxnId="{7A82D0AC-C84B-4DCB-B37F-B07D43E030CA}">
      <dgm:prSet/>
      <dgm:spPr/>
      <dgm:t>
        <a:bodyPr/>
        <a:lstStyle/>
        <a:p>
          <a:endParaRPr lang="it-IT"/>
        </a:p>
      </dgm:t>
    </dgm:pt>
    <dgm:pt modelId="{3C66718C-CC80-4BED-95F7-1E8CCC631C27}">
      <dgm:prSet custT="1"/>
      <dgm:spPr/>
      <dgm:t>
        <a:bodyPr/>
        <a:lstStyle/>
        <a:p>
          <a:pPr>
            <a:lnSpc>
              <a:spcPct val="100000"/>
            </a:lnSpc>
            <a:spcAft>
              <a:spcPts val="0"/>
            </a:spcAft>
          </a:pPr>
          <a:r>
            <a:rPr lang="it-IT" sz="1200" b="1" dirty="0" smtClean="0">
              <a:solidFill>
                <a:srgbClr val="0000CC"/>
              </a:solidFill>
            </a:rPr>
            <a:t>C. E.</a:t>
          </a:r>
        </a:p>
        <a:p>
          <a:pPr>
            <a:lnSpc>
              <a:spcPct val="100000"/>
            </a:lnSpc>
            <a:spcAft>
              <a:spcPts val="0"/>
            </a:spcAft>
          </a:pPr>
          <a:r>
            <a:rPr lang="it-IT" sz="1200" b="1" dirty="0" smtClean="0">
              <a:solidFill>
                <a:schemeClr val="tx2"/>
              </a:solidFill>
            </a:rPr>
            <a:t>Coordinamento</a:t>
          </a:r>
        </a:p>
        <a:p>
          <a:pPr>
            <a:lnSpc>
              <a:spcPct val="100000"/>
            </a:lnSpc>
            <a:spcAft>
              <a:spcPts val="0"/>
            </a:spcAft>
          </a:pPr>
          <a:r>
            <a:rPr lang="it-IT" sz="1200" b="1" dirty="0" smtClean="0">
              <a:solidFill>
                <a:schemeClr val="tx2"/>
              </a:solidFill>
            </a:rPr>
            <a:t>Educativo</a:t>
          </a:r>
        </a:p>
      </dgm:t>
    </dgm:pt>
    <dgm:pt modelId="{466C3AB4-4532-4D66-98D2-435F422701F1}" type="parTrans" cxnId="{0A2447E6-B4E4-4549-A09B-3F5112E58813}">
      <dgm:prSet/>
      <dgm:spPr/>
      <dgm:t>
        <a:bodyPr/>
        <a:lstStyle/>
        <a:p>
          <a:endParaRPr lang="it-IT"/>
        </a:p>
      </dgm:t>
    </dgm:pt>
    <dgm:pt modelId="{96A90EB7-5429-48F0-BB5F-C4BBCD36F50C}" type="sibTrans" cxnId="{0A2447E6-B4E4-4549-A09B-3F5112E58813}">
      <dgm:prSet/>
      <dgm:spPr/>
      <dgm:t>
        <a:bodyPr/>
        <a:lstStyle/>
        <a:p>
          <a:endParaRPr lang="it-IT"/>
        </a:p>
      </dgm:t>
    </dgm:pt>
    <dgm:pt modelId="{E132EF78-6637-4212-B924-975C01531825}">
      <dgm:prSet custT="1"/>
      <dgm:spPr/>
      <dgm:t>
        <a:bodyPr/>
        <a:lstStyle/>
        <a:p>
          <a:pPr>
            <a:lnSpc>
              <a:spcPct val="100000"/>
            </a:lnSpc>
            <a:spcAft>
              <a:spcPts val="0"/>
            </a:spcAft>
          </a:pPr>
          <a:r>
            <a:rPr lang="it-IT" sz="1200" b="1" dirty="0" smtClean="0">
              <a:solidFill>
                <a:srgbClr val="0000CC"/>
              </a:solidFill>
            </a:rPr>
            <a:t>C. B. B.</a:t>
          </a:r>
        </a:p>
        <a:p>
          <a:pPr>
            <a:lnSpc>
              <a:spcPct val="100000"/>
            </a:lnSpc>
            <a:spcAft>
              <a:spcPts val="0"/>
            </a:spcAft>
          </a:pPr>
          <a:r>
            <a:rPr lang="it-IT" sz="1200" b="1" dirty="0" smtClean="0">
              <a:solidFill>
                <a:schemeClr val="tx2"/>
              </a:solidFill>
            </a:rPr>
            <a:t>Consiglio bambine e bambini</a:t>
          </a:r>
        </a:p>
      </dgm:t>
    </dgm:pt>
    <dgm:pt modelId="{12393924-2DBC-439C-BBB2-F95EBB29E283}" type="parTrans" cxnId="{EF82DE9F-0B5E-477E-B2F2-5BF68C9C2D01}">
      <dgm:prSet/>
      <dgm:spPr/>
      <dgm:t>
        <a:bodyPr/>
        <a:lstStyle/>
        <a:p>
          <a:endParaRPr lang="it-IT"/>
        </a:p>
      </dgm:t>
    </dgm:pt>
    <dgm:pt modelId="{55C50A5B-AB3C-4DCA-A17B-0ECCFB071D10}" type="sibTrans" cxnId="{EF82DE9F-0B5E-477E-B2F2-5BF68C9C2D01}">
      <dgm:prSet/>
      <dgm:spPr/>
      <dgm:t>
        <a:bodyPr/>
        <a:lstStyle/>
        <a:p>
          <a:endParaRPr lang="it-IT"/>
        </a:p>
      </dgm:t>
    </dgm:pt>
    <dgm:pt modelId="{392FE790-B59C-4D5B-9AA3-F8C2D1168EA1}">
      <dgm:prSet custT="1"/>
      <dgm:spPr/>
      <dgm:t>
        <a:bodyPr/>
        <a:lstStyle/>
        <a:p>
          <a:pPr>
            <a:lnSpc>
              <a:spcPct val="100000"/>
            </a:lnSpc>
            <a:spcAft>
              <a:spcPts val="0"/>
            </a:spcAft>
          </a:pPr>
          <a:r>
            <a:rPr lang="it-IT" sz="1200" b="1" dirty="0" err="1" smtClean="0">
              <a:solidFill>
                <a:srgbClr val="0000CC"/>
              </a:solidFill>
            </a:rPr>
            <a:t>P.E.C</a:t>
          </a:r>
          <a:r>
            <a:rPr lang="it-IT" sz="1200" b="1" dirty="0" smtClean="0">
              <a:solidFill>
                <a:srgbClr val="0000CC"/>
              </a:solidFill>
            </a:rPr>
            <a:t>.</a:t>
          </a:r>
        </a:p>
        <a:p>
          <a:pPr>
            <a:lnSpc>
              <a:spcPct val="100000"/>
            </a:lnSpc>
            <a:spcAft>
              <a:spcPts val="0"/>
            </a:spcAft>
          </a:pPr>
          <a:r>
            <a:rPr lang="it-IT" sz="1200" b="1" dirty="0" smtClean="0">
              <a:solidFill>
                <a:schemeClr val="tx2"/>
              </a:solidFill>
            </a:rPr>
            <a:t>Patto Educativo</a:t>
          </a:r>
        </a:p>
        <a:p>
          <a:pPr>
            <a:lnSpc>
              <a:spcPct val="100000"/>
            </a:lnSpc>
            <a:spcAft>
              <a:spcPts val="0"/>
            </a:spcAft>
          </a:pPr>
          <a:r>
            <a:rPr lang="it-IT" sz="1200" b="1" dirty="0" smtClean="0">
              <a:solidFill>
                <a:schemeClr val="tx2"/>
              </a:solidFill>
            </a:rPr>
            <a:t>di Comunità </a:t>
          </a:r>
        </a:p>
      </dgm:t>
    </dgm:pt>
    <dgm:pt modelId="{B9939D4D-BCF1-467A-92FF-6F145B1A2C91}" type="parTrans" cxnId="{EF5D9C32-B52C-431A-B4F5-9653A29075B1}">
      <dgm:prSet/>
      <dgm:spPr/>
      <dgm:t>
        <a:bodyPr/>
        <a:lstStyle/>
        <a:p>
          <a:endParaRPr lang="it-IT"/>
        </a:p>
      </dgm:t>
    </dgm:pt>
    <dgm:pt modelId="{CFEED3EA-CD04-47FD-B391-1633A8105917}" type="sibTrans" cxnId="{EF5D9C32-B52C-431A-B4F5-9653A29075B1}">
      <dgm:prSet/>
      <dgm:spPr/>
      <dgm:t>
        <a:bodyPr/>
        <a:lstStyle/>
        <a:p>
          <a:endParaRPr lang="it-IT"/>
        </a:p>
      </dgm:t>
    </dgm:pt>
    <dgm:pt modelId="{3102CADD-9F17-4C8F-953B-A95CEA46EA90}">
      <dgm:prSet custT="1"/>
      <dgm:spPr/>
      <dgm:t>
        <a:bodyPr/>
        <a:lstStyle/>
        <a:p>
          <a:r>
            <a:rPr lang="it-IT" sz="1050" b="1" dirty="0" smtClean="0">
              <a:solidFill>
                <a:schemeClr val="tx2"/>
              </a:solidFill>
            </a:rPr>
            <a:t>Referenti  delle Scuole</a:t>
          </a:r>
        </a:p>
      </dgm:t>
    </dgm:pt>
    <dgm:pt modelId="{0142CD0B-D41D-46B2-9C76-43C3A77DC195}" type="parTrans" cxnId="{FE2AFEFA-2745-4072-9DF7-B37DB81F289B}">
      <dgm:prSet/>
      <dgm:spPr/>
      <dgm:t>
        <a:bodyPr/>
        <a:lstStyle/>
        <a:p>
          <a:endParaRPr lang="it-IT"/>
        </a:p>
      </dgm:t>
    </dgm:pt>
    <dgm:pt modelId="{976C8A0A-828D-475D-AF28-7449E1A65BA9}" type="sibTrans" cxnId="{FE2AFEFA-2745-4072-9DF7-B37DB81F289B}">
      <dgm:prSet/>
      <dgm:spPr/>
      <dgm:t>
        <a:bodyPr/>
        <a:lstStyle/>
        <a:p>
          <a:endParaRPr lang="it-IT"/>
        </a:p>
      </dgm:t>
    </dgm:pt>
    <dgm:pt modelId="{1EA553E6-BBB6-4FFF-9D25-A5204960035F}">
      <dgm:prSet custT="1"/>
      <dgm:spPr/>
      <dgm:t>
        <a:bodyPr/>
        <a:lstStyle/>
        <a:p>
          <a:r>
            <a:rPr lang="it-IT" sz="1050" b="1" dirty="0" smtClean="0">
              <a:solidFill>
                <a:schemeClr val="tx2"/>
              </a:solidFill>
            </a:rPr>
            <a:t>Referenti delle Associazioni che presentano progetti</a:t>
          </a:r>
        </a:p>
      </dgm:t>
    </dgm:pt>
    <dgm:pt modelId="{F9AD888E-BD54-4A82-AF8D-AA507E4E9727}" type="parTrans" cxnId="{83209A45-575B-4E65-8913-2F6DD7AB0158}">
      <dgm:prSet/>
      <dgm:spPr/>
      <dgm:t>
        <a:bodyPr/>
        <a:lstStyle/>
        <a:p>
          <a:endParaRPr lang="it-IT"/>
        </a:p>
      </dgm:t>
    </dgm:pt>
    <dgm:pt modelId="{178F70FC-35BD-4206-A84A-2FBBBF90F698}" type="sibTrans" cxnId="{83209A45-575B-4E65-8913-2F6DD7AB0158}">
      <dgm:prSet/>
      <dgm:spPr/>
      <dgm:t>
        <a:bodyPr/>
        <a:lstStyle/>
        <a:p>
          <a:endParaRPr lang="it-IT"/>
        </a:p>
      </dgm:t>
    </dgm:pt>
    <dgm:pt modelId="{48BBFB01-F6B2-4978-B27E-1AC2EC29390E}">
      <dgm:prSet custT="1"/>
      <dgm:spPr/>
      <dgm:t>
        <a:bodyPr/>
        <a:lstStyle/>
        <a:p>
          <a:r>
            <a:rPr lang="it-IT" sz="1050" b="1" dirty="0" smtClean="0">
              <a:solidFill>
                <a:schemeClr val="tx2"/>
              </a:solidFill>
            </a:rPr>
            <a:t>Enti e Istituzioni</a:t>
          </a:r>
        </a:p>
        <a:p>
          <a:r>
            <a:rPr lang="it-IT" sz="1050" b="1" dirty="0" smtClean="0">
              <a:solidFill>
                <a:schemeClr val="tx2"/>
              </a:solidFill>
            </a:rPr>
            <a:t>(</a:t>
          </a:r>
          <a:r>
            <a:rPr lang="it-IT" sz="1050" b="1" dirty="0" err="1" smtClean="0">
              <a:solidFill>
                <a:schemeClr val="tx2"/>
              </a:solidFill>
            </a:rPr>
            <a:t>D.I.A.R.C.</a:t>
          </a:r>
          <a:r>
            <a:rPr lang="it-IT" sz="1050" b="1" dirty="0" smtClean="0">
              <a:solidFill>
                <a:schemeClr val="tx2"/>
              </a:solidFill>
            </a:rPr>
            <a:t> Università Federico II</a:t>
          </a:r>
        </a:p>
      </dgm:t>
    </dgm:pt>
    <dgm:pt modelId="{5C5DF5B4-A1C5-4D10-B76B-6513841A60D4}" type="parTrans" cxnId="{C4AE4253-B3A6-4839-83CB-876A3F11143F}">
      <dgm:prSet/>
      <dgm:spPr/>
      <dgm:t>
        <a:bodyPr/>
        <a:lstStyle/>
        <a:p>
          <a:endParaRPr lang="it-IT"/>
        </a:p>
      </dgm:t>
    </dgm:pt>
    <dgm:pt modelId="{5859E5CB-7261-4399-8AC2-884848C8396B}" type="sibTrans" cxnId="{C4AE4253-B3A6-4839-83CB-876A3F11143F}">
      <dgm:prSet/>
      <dgm:spPr/>
      <dgm:t>
        <a:bodyPr/>
        <a:lstStyle/>
        <a:p>
          <a:endParaRPr lang="it-IT"/>
        </a:p>
      </dgm:t>
    </dgm:pt>
    <dgm:pt modelId="{B80A10BB-9926-40DB-9D13-8F62FBA03B5A}">
      <dgm:prSet/>
      <dgm:spPr/>
      <dgm:t>
        <a:bodyPr/>
        <a:lstStyle/>
        <a:p>
          <a:r>
            <a:rPr lang="it-IT" b="1" dirty="0" smtClean="0">
              <a:solidFill>
                <a:schemeClr val="tx2"/>
              </a:solidFill>
            </a:rPr>
            <a:t>Scuole, Ente Locale, </a:t>
          </a:r>
          <a:r>
            <a:rPr lang="it-IT" b="1" dirty="0" err="1" smtClean="0">
              <a:solidFill>
                <a:schemeClr val="tx2"/>
              </a:solidFill>
            </a:rPr>
            <a:t>A.S.L.</a:t>
          </a:r>
          <a:r>
            <a:rPr lang="it-IT" b="1" dirty="0" smtClean="0">
              <a:solidFill>
                <a:schemeClr val="tx2"/>
              </a:solidFill>
            </a:rPr>
            <a:t>  </a:t>
          </a:r>
          <a:endParaRPr lang="it-IT" b="1" dirty="0">
            <a:solidFill>
              <a:schemeClr val="tx2"/>
            </a:solidFill>
          </a:endParaRPr>
        </a:p>
      </dgm:t>
    </dgm:pt>
    <dgm:pt modelId="{5D7BB04E-91F8-47B7-99BC-5F49563FA576}" type="parTrans" cxnId="{04F965E6-3408-49EF-8082-19B7EA9DC2A3}">
      <dgm:prSet/>
      <dgm:spPr/>
      <dgm:t>
        <a:bodyPr/>
        <a:lstStyle/>
        <a:p>
          <a:endParaRPr lang="it-IT"/>
        </a:p>
      </dgm:t>
    </dgm:pt>
    <dgm:pt modelId="{16A1DC88-6699-4EF7-A13F-7B7A96D677F6}" type="sibTrans" cxnId="{04F965E6-3408-49EF-8082-19B7EA9DC2A3}">
      <dgm:prSet/>
      <dgm:spPr/>
      <dgm:t>
        <a:bodyPr/>
        <a:lstStyle/>
        <a:p>
          <a:endParaRPr lang="it-IT"/>
        </a:p>
      </dgm:t>
    </dgm:pt>
    <dgm:pt modelId="{0BF22F4B-5A5A-4184-9091-1F5F61B94CC0}">
      <dgm:prSet custT="1"/>
      <dgm:spPr/>
      <dgm:t>
        <a:bodyPr/>
        <a:lstStyle/>
        <a:p>
          <a:r>
            <a:rPr lang="it-IT" sz="1000" b="1" dirty="0" smtClean="0">
              <a:solidFill>
                <a:schemeClr val="tx2"/>
              </a:solidFill>
            </a:rPr>
            <a:t>1 bambino e 1 bambina di classe IV per ogni plesso di scuola primaria cittadino</a:t>
          </a:r>
        </a:p>
      </dgm:t>
    </dgm:pt>
    <dgm:pt modelId="{14D67938-891E-4992-A274-1A0C89E0B336}" type="parTrans" cxnId="{94FED18F-9E67-4AC1-B150-85E4CCA2234C}">
      <dgm:prSet/>
      <dgm:spPr/>
      <dgm:t>
        <a:bodyPr/>
        <a:lstStyle/>
        <a:p>
          <a:endParaRPr lang="it-IT"/>
        </a:p>
      </dgm:t>
    </dgm:pt>
    <dgm:pt modelId="{F6B98835-3455-4014-87E1-1D666FB764B5}" type="sibTrans" cxnId="{94FED18F-9E67-4AC1-B150-85E4CCA2234C}">
      <dgm:prSet/>
      <dgm:spPr/>
      <dgm:t>
        <a:bodyPr/>
        <a:lstStyle/>
        <a:p>
          <a:endParaRPr lang="it-IT"/>
        </a:p>
      </dgm:t>
    </dgm:pt>
    <dgm:pt modelId="{3003F67F-CE46-4899-925B-F7AE4837C3D2}">
      <dgm:prSet custT="1"/>
      <dgm:spPr>
        <a:solidFill>
          <a:srgbClr val="FF9900"/>
        </a:solidFill>
        <a:scene3d>
          <a:camera prst="orthographicFront"/>
          <a:lightRig rig="threePt" dir="t"/>
        </a:scene3d>
        <a:sp3d>
          <a:bevelT w="114300" prst="hardEdge"/>
        </a:sp3d>
      </dgm:spPr>
      <dgm:t>
        <a:bodyPr/>
        <a:lstStyle/>
        <a:p>
          <a:pPr>
            <a:lnSpc>
              <a:spcPct val="100000"/>
            </a:lnSpc>
            <a:spcAft>
              <a:spcPts val="0"/>
            </a:spcAft>
          </a:pPr>
          <a:r>
            <a:rPr lang="it-IT" sz="1200" b="1" dirty="0" smtClean="0">
              <a:solidFill>
                <a:srgbClr val="0000CC"/>
              </a:solidFill>
            </a:rPr>
            <a:t>S</a:t>
          </a:r>
          <a:r>
            <a:rPr lang="it-IT" sz="1200" b="1" dirty="0" smtClean="0"/>
            <a:t>low </a:t>
          </a:r>
          <a:r>
            <a:rPr lang="it-IT" sz="1200" b="1" dirty="0" smtClean="0">
              <a:solidFill>
                <a:srgbClr val="0000CC"/>
              </a:solidFill>
            </a:rPr>
            <a:t>L</a:t>
          </a:r>
          <a:r>
            <a:rPr lang="it-IT" sz="1200" b="1" dirty="0" smtClean="0"/>
            <a:t>ife </a:t>
          </a:r>
          <a:r>
            <a:rPr lang="it-IT" sz="1200" b="1" dirty="0" err="1" smtClean="0">
              <a:solidFill>
                <a:srgbClr val="0000CC"/>
              </a:solidFill>
            </a:rPr>
            <a:t>O</a:t>
          </a:r>
          <a:r>
            <a:rPr lang="it-IT" sz="1200" b="1" dirty="0" err="1" smtClean="0"/>
            <a:t>rientering</a:t>
          </a:r>
          <a:r>
            <a:rPr lang="it-IT" sz="1200" b="1" dirty="0" smtClean="0"/>
            <a:t> </a:t>
          </a:r>
          <a:r>
            <a:rPr lang="it-IT" sz="1200" b="1" dirty="0" smtClean="0">
              <a:solidFill>
                <a:srgbClr val="0000CC"/>
              </a:solidFill>
            </a:rPr>
            <a:t>W</a:t>
          </a:r>
          <a:r>
            <a:rPr lang="it-IT" sz="1200" b="1" dirty="0" smtClean="0"/>
            <a:t>ay</a:t>
          </a:r>
        </a:p>
        <a:p>
          <a:pPr>
            <a:lnSpc>
              <a:spcPct val="100000"/>
            </a:lnSpc>
            <a:spcAft>
              <a:spcPts val="0"/>
            </a:spcAft>
          </a:pPr>
          <a:r>
            <a:rPr lang="it-IT" sz="1200" b="1" dirty="0" err="1" smtClean="0"/>
            <a:t>is</a:t>
          </a:r>
          <a:r>
            <a:rPr lang="it-IT" sz="1200" b="1" dirty="0" smtClean="0"/>
            <a:t> </a:t>
          </a:r>
          <a:r>
            <a:rPr lang="it-IT" sz="1200" b="1" dirty="0" err="1" smtClean="0">
              <a:solidFill>
                <a:srgbClr val="0000CC"/>
              </a:solidFill>
            </a:rPr>
            <a:t>CHI</a:t>
          </a:r>
          <a:r>
            <a:rPr lang="it-IT" sz="1200" b="1" dirty="0" err="1" smtClean="0"/>
            <a:t>ldren</a:t>
          </a:r>
          <a:r>
            <a:rPr lang="it-IT" sz="1200" b="1" dirty="0" smtClean="0"/>
            <a:t> </a:t>
          </a:r>
          <a:r>
            <a:rPr lang="it-IT" sz="1200" b="1" dirty="0" smtClean="0">
              <a:solidFill>
                <a:srgbClr val="0000CC"/>
              </a:solidFill>
            </a:rPr>
            <a:t>C</a:t>
          </a:r>
          <a:r>
            <a:rPr lang="it-IT" sz="1200" b="1" dirty="0" smtClean="0"/>
            <a:t>ity</a:t>
          </a:r>
          <a:endParaRPr lang="it-IT" sz="1200" b="1" dirty="0"/>
        </a:p>
      </dgm:t>
    </dgm:pt>
    <dgm:pt modelId="{632920D2-C2A7-4E2A-9C2E-DA4F49081463}" type="parTrans" cxnId="{CCCC9429-4739-4F11-98D0-7F42D231CF4C}">
      <dgm:prSet/>
      <dgm:spPr/>
      <dgm:t>
        <a:bodyPr/>
        <a:lstStyle/>
        <a:p>
          <a:endParaRPr lang="it-IT"/>
        </a:p>
      </dgm:t>
    </dgm:pt>
    <dgm:pt modelId="{553F2F1F-30B1-4C50-A451-808A8AEC4AB3}" type="sibTrans" cxnId="{CCCC9429-4739-4F11-98D0-7F42D231CF4C}">
      <dgm:prSet/>
      <dgm:spPr/>
      <dgm:t>
        <a:bodyPr/>
        <a:lstStyle/>
        <a:p>
          <a:endParaRPr lang="it-IT"/>
        </a:p>
      </dgm:t>
    </dgm:pt>
    <dgm:pt modelId="{10FE2E37-5672-43AA-9AE1-A31AEC33C1A4}">
      <dgm:prSet custT="1"/>
      <dgm:spPr>
        <a:scene3d>
          <a:camera prst="orthographicFront"/>
          <a:lightRig rig="threePt" dir="t"/>
        </a:scene3d>
        <a:sp3d>
          <a:bevelT w="114300" prst="hardEdge"/>
        </a:sp3d>
      </dgm:spPr>
      <dgm:t>
        <a:bodyPr/>
        <a:lstStyle/>
        <a:p>
          <a:pPr>
            <a:lnSpc>
              <a:spcPct val="100000"/>
            </a:lnSpc>
            <a:spcAft>
              <a:spcPts val="0"/>
            </a:spcAft>
          </a:pPr>
          <a:r>
            <a:rPr lang="it-IT" sz="1100" b="1" dirty="0" smtClean="0"/>
            <a:t>Laboratorio Regionale</a:t>
          </a:r>
        </a:p>
        <a:p>
          <a:pPr>
            <a:lnSpc>
              <a:spcPct val="100000"/>
            </a:lnSpc>
            <a:spcAft>
              <a:spcPts val="0"/>
            </a:spcAft>
          </a:pPr>
          <a:r>
            <a:rPr lang="it-IT" sz="1100" b="1" dirty="0" smtClean="0"/>
            <a:t>Città dei bambini e delle bambine</a:t>
          </a:r>
          <a:endParaRPr lang="it-IT" sz="1100" b="1" dirty="0"/>
        </a:p>
      </dgm:t>
    </dgm:pt>
    <dgm:pt modelId="{C42CCDD8-D10E-4E09-B55D-67CE1CAE4E4F}" type="parTrans" cxnId="{9F8C3620-3B15-4241-96C8-6714E5799058}">
      <dgm:prSet/>
      <dgm:spPr/>
      <dgm:t>
        <a:bodyPr/>
        <a:lstStyle/>
        <a:p>
          <a:endParaRPr lang="it-IT"/>
        </a:p>
      </dgm:t>
    </dgm:pt>
    <dgm:pt modelId="{FA479545-B490-4378-8CA7-177C4A847F05}" type="sibTrans" cxnId="{9F8C3620-3B15-4241-96C8-6714E5799058}">
      <dgm:prSet/>
      <dgm:spPr/>
      <dgm:t>
        <a:bodyPr/>
        <a:lstStyle/>
        <a:p>
          <a:endParaRPr lang="it-IT"/>
        </a:p>
      </dgm:t>
    </dgm:pt>
    <dgm:pt modelId="{867F0BAA-724E-47EA-BCB1-2C5408E93CD6}">
      <dgm:prSet custT="1"/>
      <dgm:spPr/>
      <dgm:t>
        <a:bodyPr/>
        <a:lstStyle/>
        <a:p>
          <a:pPr>
            <a:lnSpc>
              <a:spcPct val="100000"/>
            </a:lnSpc>
            <a:spcAft>
              <a:spcPts val="0"/>
            </a:spcAft>
          </a:pPr>
          <a:r>
            <a:rPr lang="it-IT" sz="1050" b="1" dirty="0" smtClean="0">
              <a:solidFill>
                <a:schemeClr val="tx2"/>
              </a:solidFill>
            </a:rPr>
            <a:t>Referenti dei Settori dell’Ente</a:t>
          </a:r>
        </a:p>
      </dgm:t>
    </dgm:pt>
    <dgm:pt modelId="{EF8AFFE7-9DDD-4AC4-A450-2108610B95AA}" type="parTrans" cxnId="{0CBC3E0F-74B4-46B8-A4DF-9FEB54379368}">
      <dgm:prSet/>
      <dgm:spPr/>
      <dgm:t>
        <a:bodyPr/>
        <a:lstStyle/>
        <a:p>
          <a:endParaRPr lang="it-IT"/>
        </a:p>
      </dgm:t>
    </dgm:pt>
    <dgm:pt modelId="{3393B25D-A8F5-43A1-B694-81DE34AFD818}" type="sibTrans" cxnId="{0CBC3E0F-74B4-46B8-A4DF-9FEB54379368}">
      <dgm:prSet/>
      <dgm:spPr/>
      <dgm:t>
        <a:bodyPr/>
        <a:lstStyle/>
        <a:p>
          <a:endParaRPr lang="it-IT"/>
        </a:p>
      </dgm:t>
    </dgm:pt>
    <dgm:pt modelId="{0B43E6EA-01B0-4A0F-87EE-AA4ABFD9F9C1}">
      <dgm:prSet/>
      <dgm:spPr/>
      <dgm:t>
        <a:bodyPr/>
        <a:lstStyle/>
        <a:p>
          <a:r>
            <a:rPr lang="it-IT" b="1" dirty="0" smtClean="0">
              <a:solidFill>
                <a:schemeClr val="tx2"/>
              </a:solidFill>
            </a:rPr>
            <a:t>Forum delle Associazioni e Biblioteca</a:t>
          </a:r>
          <a:endParaRPr lang="it-IT" b="1" dirty="0">
            <a:solidFill>
              <a:schemeClr val="tx2"/>
            </a:solidFill>
          </a:endParaRPr>
        </a:p>
      </dgm:t>
    </dgm:pt>
    <dgm:pt modelId="{28BC2FAE-1EB7-4B7A-9621-58C9D3C3E5A0}" type="parTrans" cxnId="{C152B236-A431-47B1-8E17-B9D60E0ACE71}">
      <dgm:prSet/>
      <dgm:spPr/>
      <dgm:t>
        <a:bodyPr/>
        <a:lstStyle/>
        <a:p>
          <a:endParaRPr lang="it-IT"/>
        </a:p>
      </dgm:t>
    </dgm:pt>
    <dgm:pt modelId="{DDEC302F-00B1-4849-954F-A20EC0F23B6D}" type="sibTrans" cxnId="{C152B236-A431-47B1-8E17-B9D60E0ACE71}">
      <dgm:prSet/>
      <dgm:spPr/>
      <dgm:t>
        <a:bodyPr/>
        <a:lstStyle/>
        <a:p>
          <a:endParaRPr lang="it-IT"/>
        </a:p>
      </dgm:t>
    </dgm:pt>
    <dgm:pt modelId="{640B41A2-E6FC-44EF-98CD-A54513BCD4CC}">
      <dgm:prSet/>
      <dgm:spPr/>
      <dgm:t>
        <a:bodyPr/>
        <a:lstStyle/>
        <a:p>
          <a:r>
            <a:rPr lang="it-IT" b="1" dirty="0" smtClean="0">
              <a:solidFill>
                <a:schemeClr val="tx2"/>
              </a:solidFill>
            </a:rPr>
            <a:t>Parrocchie</a:t>
          </a:r>
          <a:endParaRPr lang="it-IT" b="1" dirty="0">
            <a:solidFill>
              <a:schemeClr val="tx2"/>
            </a:solidFill>
          </a:endParaRPr>
        </a:p>
      </dgm:t>
    </dgm:pt>
    <dgm:pt modelId="{32E31ED4-E3DF-484C-A90B-0F1CCF5B1D1E}" type="parTrans" cxnId="{1F740A84-1583-4FBE-9E77-14EBEAC72AB5}">
      <dgm:prSet/>
      <dgm:spPr/>
      <dgm:t>
        <a:bodyPr/>
        <a:lstStyle/>
        <a:p>
          <a:endParaRPr lang="it-IT"/>
        </a:p>
      </dgm:t>
    </dgm:pt>
    <dgm:pt modelId="{9DB7EF48-32BF-4AC0-8F2A-DC0F44B7262C}" type="sibTrans" cxnId="{1F740A84-1583-4FBE-9E77-14EBEAC72AB5}">
      <dgm:prSet/>
      <dgm:spPr/>
      <dgm:t>
        <a:bodyPr/>
        <a:lstStyle/>
        <a:p>
          <a:endParaRPr lang="it-IT"/>
        </a:p>
      </dgm:t>
    </dgm:pt>
    <dgm:pt modelId="{A433593A-3139-4AC3-997D-E079EEE2E58D}" type="pres">
      <dgm:prSet presAssocID="{36D76B17-849D-4BD3-B9B9-030F1A865AF2}" presName="hierChild1" presStyleCnt="0">
        <dgm:presLayoutVars>
          <dgm:orgChart val="1"/>
          <dgm:chPref val="1"/>
          <dgm:dir/>
          <dgm:animOne val="branch"/>
          <dgm:animLvl val="lvl"/>
          <dgm:resizeHandles/>
        </dgm:presLayoutVars>
      </dgm:prSet>
      <dgm:spPr/>
      <dgm:t>
        <a:bodyPr/>
        <a:lstStyle/>
        <a:p>
          <a:endParaRPr lang="it-IT"/>
        </a:p>
      </dgm:t>
    </dgm:pt>
    <dgm:pt modelId="{94839A22-947B-4D43-89A9-E11A1EFDAB3B}" type="pres">
      <dgm:prSet presAssocID="{10FE2E37-5672-43AA-9AE1-A31AEC33C1A4}" presName="hierRoot1" presStyleCnt="0">
        <dgm:presLayoutVars>
          <dgm:hierBranch val="init"/>
        </dgm:presLayoutVars>
      </dgm:prSet>
      <dgm:spPr/>
    </dgm:pt>
    <dgm:pt modelId="{E1871746-9A82-41C1-B82C-ED37FA299792}" type="pres">
      <dgm:prSet presAssocID="{10FE2E37-5672-43AA-9AE1-A31AEC33C1A4}" presName="rootComposite1" presStyleCnt="0"/>
      <dgm:spPr/>
    </dgm:pt>
    <dgm:pt modelId="{EF5C7836-5E13-436A-9185-C75C0DFDD73D}" type="pres">
      <dgm:prSet presAssocID="{10FE2E37-5672-43AA-9AE1-A31AEC33C1A4}" presName="rootText1" presStyleLbl="node0" presStyleIdx="0" presStyleCnt="3" custScaleX="172048">
        <dgm:presLayoutVars>
          <dgm:chPref val="3"/>
        </dgm:presLayoutVars>
      </dgm:prSet>
      <dgm:spPr/>
      <dgm:t>
        <a:bodyPr/>
        <a:lstStyle/>
        <a:p>
          <a:endParaRPr lang="it-IT"/>
        </a:p>
      </dgm:t>
    </dgm:pt>
    <dgm:pt modelId="{7E0D11E2-E381-48DC-8F17-C498383CF067}" type="pres">
      <dgm:prSet presAssocID="{10FE2E37-5672-43AA-9AE1-A31AEC33C1A4}" presName="rootConnector1" presStyleLbl="node1" presStyleIdx="0" presStyleCnt="0"/>
      <dgm:spPr/>
      <dgm:t>
        <a:bodyPr/>
        <a:lstStyle/>
        <a:p>
          <a:endParaRPr lang="it-IT"/>
        </a:p>
      </dgm:t>
    </dgm:pt>
    <dgm:pt modelId="{DAA4DB60-DE2B-4B63-974A-D33F77167796}" type="pres">
      <dgm:prSet presAssocID="{10FE2E37-5672-43AA-9AE1-A31AEC33C1A4}" presName="hierChild2" presStyleCnt="0"/>
      <dgm:spPr/>
    </dgm:pt>
    <dgm:pt modelId="{4B5BB549-BD30-4B51-A68D-3092404FAE07}" type="pres">
      <dgm:prSet presAssocID="{10FE2E37-5672-43AA-9AE1-A31AEC33C1A4}" presName="hierChild3" presStyleCnt="0"/>
      <dgm:spPr/>
    </dgm:pt>
    <dgm:pt modelId="{133BA9A9-167C-4DF3-BB10-C1350AFD6993}" type="pres">
      <dgm:prSet presAssocID="{A4DF2003-10A3-4B05-9CFF-C361E5018ADD}" presName="hierRoot1" presStyleCnt="0">
        <dgm:presLayoutVars>
          <dgm:hierBranch val="init"/>
        </dgm:presLayoutVars>
      </dgm:prSet>
      <dgm:spPr/>
    </dgm:pt>
    <dgm:pt modelId="{5975BFDD-15D7-4C57-815E-2218CE99DF74}" type="pres">
      <dgm:prSet presAssocID="{A4DF2003-10A3-4B05-9CFF-C361E5018ADD}" presName="rootComposite1" presStyleCnt="0"/>
      <dgm:spPr/>
    </dgm:pt>
    <dgm:pt modelId="{60B96427-8AEC-40F0-B5F2-4EE4253D9C17}" type="pres">
      <dgm:prSet presAssocID="{A4DF2003-10A3-4B05-9CFF-C361E5018ADD}" presName="rootText1" presStyleLbl="node0" presStyleIdx="1" presStyleCnt="3">
        <dgm:presLayoutVars>
          <dgm:chPref val="3"/>
        </dgm:presLayoutVars>
      </dgm:prSet>
      <dgm:spPr/>
      <dgm:t>
        <a:bodyPr/>
        <a:lstStyle/>
        <a:p>
          <a:endParaRPr lang="it-IT"/>
        </a:p>
      </dgm:t>
    </dgm:pt>
    <dgm:pt modelId="{37519BE0-6D2A-437D-BFA3-2CBA462D2F7E}" type="pres">
      <dgm:prSet presAssocID="{A4DF2003-10A3-4B05-9CFF-C361E5018ADD}" presName="rootConnector1" presStyleLbl="node1" presStyleIdx="0" presStyleCnt="0"/>
      <dgm:spPr/>
      <dgm:t>
        <a:bodyPr/>
        <a:lstStyle/>
        <a:p>
          <a:endParaRPr lang="it-IT"/>
        </a:p>
      </dgm:t>
    </dgm:pt>
    <dgm:pt modelId="{51713C8B-D45F-4A72-8126-CC34570946A5}" type="pres">
      <dgm:prSet presAssocID="{A4DF2003-10A3-4B05-9CFF-C361E5018ADD}" presName="hierChild2" presStyleCnt="0"/>
      <dgm:spPr/>
    </dgm:pt>
    <dgm:pt modelId="{7BB863C5-07CE-4CD6-A7EA-BEEF799D83F4}" type="pres">
      <dgm:prSet presAssocID="{7662F45B-028D-41FC-8A49-B323B007EEF6}" presName="Name37" presStyleLbl="parChTrans1D2" presStyleIdx="0" presStyleCnt="5"/>
      <dgm:spPr/>
      <dgm:t>
        <a:bodyPr/>
        <a:lstStyle/>
        <a:p>
          <a:endParaRPr lang="it-IT"/>
        </a:p>
      </dgm:t>
    </dgm:pt>
    <dgm:pt modelId="{71D66DEC-B1A3-4FB6-B59D-1D9EA16573F9}" type="pres">
      <dgm:prSet presAssocID="{3B531F12-E4B5-46F3-A9B9-6D4DF1A468EB}" presName="hierRoot2" presStyleCnt="0">
        <dgm:presLayoutVars>
          <dgm:hierBranch val="init"/>
        </dgm:presLayoutVars>
      </dgm:prSet>
      <dgm:spPr/>
    </dgm:pt>
    <dgm:pt modelId="{144C8D36-8D5C-4EBC-9A4F-55D90F7067E0}" type="pres">
      <dgm:prSet presAssocID="{3B531F12-E4B5-46F3-A9B9-6D4DF1A468EB}" presName="rootComposite" presStyleCnt="0"/>
      <dgm:spPr/>
    </dgm:pt>
    <dgm:pt modelId="{D8D9FBB2-C6F2-49DA-9D4F-009C9671030A}" type="pres">
      <dgm:prSet presAssocID="{3B531F12-E4B5-46F3-A9B9-6D4DF1A468EB}" presName="rootText" presStyleLbl="node2" presStyleIdx="0" presStyleCnt="5">
        <dgm:presLayoutVars>
          <dgm:chPref val="3"/>
        </dgm:presLayoutVars>
      </dgm:prSet>
      <dgm:spPr/>
      <dgm:t>
        <a:bodyPr/>
        <a:lstStyle/>
        <a:p>
          <a:endParaRPr lang="it-IT"/>
        </a:p>
      </dgm:t>
    </dgm:pt>
    <dgm:pt modelId="{2A53C35A-210D-4BDF-8BB5-C0C8D2056BCA}" type="pres">
      <dgm:prSet presAssocID="{3B531F12-E4B5-46F3-A9B9-6D4DF1A468EB}" presName="rootConnector" presStyleLbl="node2" presStyleIdx="0" presStyleCnt="5"/>
      <dgm:spPr/>
      <dgm:t>
        <a:bodyPr/>
        <a:lstStyle/>
        <a:p>
          <a:endParaRPr lang="it-IT"/>
        </a:p>
      </dgm:t>
    </dgm:pt>
    <dgm:pt modelId="{43DFFBCD-975E-4B31-8A61-21E14346EC38}" type="pres">
      <dgm:prSet presAssocID="{3B531F12-E4B5-46F3-A9B9-6D4DF1A468EB}" presName="hierChild4" presStyleCnt="0"/>
      <dgm:spPr/>
    </dgm:pt>
    <dgm:pt modelId="{975EFD71-5E92-43B0-8008-3A68F9C2491A}" type="pres">
      <dgm:prSet presAssocID="{EF8AFFE7-9DDD-4AC4-A450-2108610B95AA}" presName="Name37" presStyleLbl="parChTrans1D3" presStyleIdx="0" presStyleCnt="11"/>
      <dgm:spPr/>
      <dgm:t>
        <a:bodyPr/>
        <a:lstStyle/>
        <a:p>
          <a:endParaRPr lang="it-IT"/>
        </a:p>
      </dgm:t>
    </dgm:pt>
    <dgm:pt modelId="{990E81F8-9F59-4453-BEF2-6C399B222495}" type="pres">
      <dgm:prSet presAssocID="{867F0BAA-724E-47EA-BCB1-2C5408E93CD6}" presName="hierRoot2" presStyleCnt="0">
        <dgm:presLayoutVars>
          <dgm:hierBranch val="init"/>
        </dgm:presLayoutVars>
      </dgm:prSet>
      <dgm:spPr/>
    </dgm:pt>
    <dgm:pt modelId="{E02690D4-470C-4388-8F5D-A9E3C3358B1F}" type="pres">
      <dgm:prSet presAssocID="{867F0BAA-724E-47EA-BCB1-2C5408E93CD6}" presName="rootComposite" presStyleCnt="0"/>
      <dgm:spPr/>
    </dgm:pt>
    <dgm:pt modelId="{EF8D23EC-3C4C-4C62-8D96-58753BC26657}" type="pres">
      <dgm:prSet presAssocID="{867F0BAA-724E-47EA-BCB1-2C5408E93CD6}" presName="rootText" presStyleLbl="node3" presStyleIdx="0" presStyleCnt="11">
        <dgm:presLayoutVars>
          <dgm:chPref val="3"/>
        </dgm:presLayoutVars>
      </dgm:prSet>
      <dgm:spPr/>
      <dgm:t>
        <a:bodyPr/>
        <a:lstStyle/>
        <a:p>
          <a:endParaRPr lang="it-IT"/>
        </a:p>
      </dgm:t>
    </dgm:pt>
    <dgm:pt modelId="{AC622DED-0F87-4C4B-9332-1A47D14F9D73}" type="pres">
      <dgm:prSet presAssocID="{867F0BAA-724E-47EA-BCB1-2C5408E93CD6}" presName="rootConnector" presStyleLbl="node3" presStyleIdx="0" presStyleCnt="11"/>
      <dgm:spPr/>
      <dgm:t>
        <a:bodyPr/>
        <a:lstStyle/>
        <a:p>
          <a:endParaRPr lang="it-IT"/>
        </a:p>
      </dgm:t>
    </dgm:pt>
    <dgm:pt modelId="{FE74596B-54F5-4F1B-9C1E-637031B59567}" type="pres">
      <dgm:prSet presAssocID="{867F0BAA-724E-47EA-BCB1-2C5408E93CD6}" presName="hierChild4" presStyleCnt="0"/>
      <dgm:spPr/>
    </dgm:pt>
    <dgm:pt modelId="{6043816C-CAAB-420C-9BA3-FCBF92D1B75B}" type="pres">
      <dgm:prSet presAssocID="{867F0BAA-724E-47EA-BCB1-2C5408E93CD6}" presName="hierChild5" presStyleCnt="0"/>
      <dgm:spPr/>
    </dgm:pt>
    <dgm:pt modelId="{40ECA1F0-1127-41D1-81CF-B1C7879CD150}" type="pres">
      <dgm:prSet presAssocID="{160D8457-BA70-44FC-A59A-7C07D07EE600}" presName="Name37" presStyleLbl="parChTrans1D3" presStyleIdx="1" presStyleCnt="11"/>
      <dgm:spPr/>
      <dgm:t>
        <a:bodyPr/>
        <a:lstStyle/>
        <a:p>
          <a:endParaRPr lang="it-IT"/>
        </a:p>
      </dgm:t>
    </dgm:pt>
    <dgm:pt modelId="{C14DA8F9-D03D-4294-98F9-B70B56E38D19}" type="pres">
      <dgm:prSet presAssocID="{7268B271-F4C2-420F-B64C-248B9162A8D0}" presName="hierRoot2" presStyleCnt="0">
        <dgm:presLayoutVars>
          <dgm:hierBranch val="init"/>
        </dgm:presLayoutVars>
      </dgm:prSet>
      <dgm:spPr/>
    </dgm:pt>
    <dgm:pt modelId="{30255523-2922-4DB6-896D-EDEE2B229885}" type="pres">
      <dgm:prSet presAssocID="{7268B271-F4C2-420F-B64C-248B9162A8D0}" presName="rootComposite" presStyleCnt="0"/>
      <dgm:spPr/>
    </dgm:pt>
    <dgm:pt modelId="{13E23070-09E4-463A-B484-C0D5C4A02A92}" type="pres">
      <dgm:prSet presAssocID="{7268B271-F4C2-420F-B64C-248B9162A8D0}" presName="rootText" presStyleLbl="node3" presStyleIdx="1" presStyleCnt="11">
        <dgm:presLayoutVars>
          <dgm:chPref val="3"/>
        </dgm:presLayoutVars>
      </dgm:prSet>
      <dgm:spPr/>
      <dgm:t>
        <a:bodyPr/>
        <a:lstStyle/>
        <a:p>
          <a:endParaRPr lang="it-IT"/>
        </a:p>
      </dgm:t>
    </dgm:pt>
    <dgm:pt modelId="{01E9E320-ED8A-4992-8EF0-EB8E5FE2EE89}" type="pres">
      <dgm:prSet presAssocID="{7268B271-F4C2-420F-B64C-248B9162A8D0}" presName="rootConnector" presStyleLbl="node3" presStyleIdx="1" presStyleCnt="11"/>
      <dgm:spPr/>
      <dgm:t>
        <a:bodyPr/>
        <a:lstStyle/>
        <a:p>
          <a:endParaRPr lang="it-IT"/>
        </a:p>
      </dgm:t>
    </dgm:pt>
    <dgm:pt modelId="{04540D67-C984-4833-BA4C-2C2EE4917548}" type="pres">
      <dgm:prSet presAssocID="{7268B271-F4C2-420F-B64C-248B9162A8D0}" presName="hierChild4" presStyleCnt="0"/>
      <dgm:spPr/>
    </dgm:pt>
    <dgm:pt modelId="{4FD0A587-F8AF-42BD-9860-0A24433E32E2}" type="pres">
      <dgm:prSet presAssocID="{7268B271-F4C2-420F-B64C-248B9162A8D0}" presName="hierChild5" presStyleCnt="0"/>
      <dgm:spPr/>
    </dgm:pt>
    <dgm:pt modelId="{0F4DF2C6-A580-468C-935F-1A9309AA7E28}" type="pres">
      <dgm:prSet presAssocID="{F1EFBAD7-670F-4811-9582-F586B92BAB7F}" presName="Name37" presStyleLbl="parChTrans1D3" presStyleIdx="2" presStyleCnt="11"/>
      <dgm:spPr/>
      <dgm:t>
        <a:bodyPr/>
        <a:lstStyle/>
        <a:p>
          <a:endParaRPr lang="it-IT"/>
        </a:p>
      </dgm:t>
    </dgm:pt>
    <dgm:pt modelId="{359C103F-5BA3-4ABC-9CCB-6EAE4CA7CC2A}" type="pres">
      <dgm:prSet presAssocID="{6545DC12-06D2-4BAE-AEBA-6ADE427F0F98}" presName="hierRoot2" presStyleCnt="0">
        <dgm:presLayoutVars>
          <dgm:hierBranch val="init"/>
        </dgm:presLayoutVars>
      </dgm:prSet>
      <dgm:spPr/>
    </dgm:pt>
    <dgm:pt modelId="{B12DF250-4ACE-4A22-BE20-65305C1A1330}" type="pres">
      <dgm:prSet presAssocID="{6545DC12-06D2-4BAE-AEBA-6ADE427F0F98}" presName="rootComposite" presStyleCnt="0"/>
      <dgm:spPr/>
    </dgm:pt>
    <dgm:pt modelId="{50D07764-AF5A-4665-A5B3-35681215B30B}" type="pres">
      <dgm:prSet presAssocID="{6545DC12-06D2-4BAE-AEBA-6ADE427F0F98}" presName="rootText" presStyleLbl="node3" presStyleIdx="2" presStyleCnt="11" custScaleX="135845">
        <dgm:presLayoutVars>
          <dgm:chPref val="3"/>
        </dgm:presLayoutVars>
      </dgm:prSet>
      <dgm:spPr/>
      <dgm:t>
        <a:bodyPr/>
        <a:lstStyle/>
        <a:p>
          <a:endParaRPr lang="it-IT"/>
        </a:p>
      </dgm:t>
    </dgm:pt>
    <dgm:pt modelId="{43F4BB9E-B591-42C5-893B-23CEF1D12C3C}" type="pres">
      <dgm:prSet presAssocID="{6545DC12-06D2-4BAE-AEBA-6ADE427F0F98}" presName="rootConnector" presStyleLbl="node3" presStyleIdx="2" presStyleCnt="11"/>
      <dgm:spPr/>
      <dgm:t>
        <a:bodyPr/>
        <a:lstStyle/>
        <a:p>
          <a:endParaRPr lang="it-IT"/>
        </a:p>
      </dgm:t>
    </dgm:pt>
    <dgm:pt modelId="{78996723-A806-4753-B8E6-46465B87BBDF}" type="pres">
      <dgm:prSet presAssocID="{6545DC12-06D2-4BAE-AEBA-6ADE427F0F98}" presName="hierChild4" presStyleCnt="0"/>
      <dgm:spPr/>
    </dgm:pt>
    <dgm:pt modelId="{A930F4D7-6C55-4240-BB3B-A053D1D33ABD}" type="pres">
      <dgm:prSet presAssocID="{6545DC12-06D2-4BAE-AEBA-6ADE427F0F98}" presName="hierChild5" presStyleCnt="0"/>
      <dgm:spPr/>
    </dgm:pt>
    <dgm:pt modelId="{8D9940A3-65AF-428F-AEE9-496230E0CF52}" type="pres">
      <dgm:prSet presAssocID="{3B531F12-E4B5-46F3-A9B9-6D4DF1A468EB}" presName="hierChild5" presStyleCnt="0"/>
      <dgm:spPr/>
    </dgm:pt>
    <dgm:pt modelId="{50C003B9-C676-41ED-B4A9-8A4F19735095}" type="pres">
      <dgm:prSet presAssocID="{5B5C7253-824B-4B89-A026-6D91C33A2BD2}" presName="Name37" presStyleLbl="parChTrans1D2" presStyleIdx="1" presStyleCnt="5"/>
      <dgm:spPr/>
      <dgm:t>
        <a:bodyPr/>
        <a:lstStyle/>
        <a:p>
          <a:endParaRPr lang="it-IT"/>
        </a:p>
      </dgm:t>
    </dgm:pt>
    <dgm:pt modelId="{45D126F5-5422-432A-8965-BB866937F4B8}" type="pres">
      <dgm:prSet presAssocID="{AD6BA3A9-FD2B-4232-A62A-896D84E8DEDB}" presName="hierRoot2" presStyleCnt="0">
        <dgm:presLayoutVars>
          <dgm:hierBranch val="init"/>
        </dgm:presLayoutVars>
      </dgm:prSet>
      <dgm:spPr/>
    </dgm:pt>
    <dgm:pt modelId="{21A57C6C-197C-4F0E-828E-7103F57E36AF}" type="pres">
      <dgm:prSet presAssocID="{AD6BA3A9-FD2B-4232-A62A-896D84E8DEDB}" presName="rootComposite" presStyleCnt="0"/>
      <dgm:spPr/>
    </dgm:pt>
    <dgm:pt modelId="{F5FE1031-3B3D-4786-BBAF-C2DC993DF046}" type="pres">
      <dgm:prSet presAssocID="{AD6BA3A9-FD2B-4232-A62A-896D84E8DEDB}" presName="rootText" presStyleLbl="node2" presStyleIdx="1" presStyleCnt="5">
        <dgm:presLayoutVars>
          <dgm:chPref val="3"/>
        </dgm:presLayoutVars>
      </dgm:prSet>
      <dgm:spPr/>
      <dgm:t>
        <a:bodyPr/>
        <a:lstStyle/>
        <a:p>
          <a:endParaRPr lang="it-IT"/>
        </a:p>
      </dgm:t>
    </dgm:pt>
    <dgm:pt modelId="{DDF66D42-2C0C-47E0-9994-6BF2688FE38B}" type="pres">
      <dgm:prSet presAssocID="{AD6BA3A9-FD2B-4232-A62A-896D84E8DEDB}" presName="rootConnector" presStyleLbl="node2" presStyleIdx="1" presStyleCnt="5"/>
      <dgm:spPr/>
      <dgm:t>
        <a:bodyPr/>
        <a:lstStyle/>
        <a:p>
          <a:endParaRPr lang="it-IT"/>
        </a:p>
      </dgm:t>
    </dgm:pt>
    <dgm:pt modelId="{19971D8E-19DC-4F07-B353-BBFE34A24DC9}" type="pres">
      <dgm:prSet presAssocID="{AD6BA3A9-FD2B-4232-A62A-896D84E8DEDB}" presName="hierChild4" presStyleCnt="0"/>
      <dgm:spPr/>
    </dgm:pt>
    <dgm:pt modelId="{907E40E0-41D5-4D76-A9C5-2BD95346D8EE}" type="pres">
      <dgm:prSet presAssocID="{63BD81EB-6E9E-4CC1-AFF5-0E6CD45E81A3}" presName="Name37" presStyleLbl="parChTrans1D3" presStyleIdx="3" presStyleCnt="11"/>
      <dgm:spPr/>
      <dgm:t>
        <a:bodyPr/>
        <a:lstStyle/>
        <a:p>
          <a:endParaRPr lang="it-IT"/>
        </a:p>
      </dgm:t>
    </dgm:pt>
    <dgm:pt modelId="{180667D7-134C-4046-9E32-B3EC00B7A513}" type="pres">
      <dgm:prSet presAssocID="{F736DAEC-31AB-44F4-B6FF-DD5E7FB3D3DE}" presName="hierRoot2" presStyleCnt="0">
        <dgm:presLayoutVars>
          <dgm:hierBranch val="init"/>
        </dgm:presLayoutVars>
      </dgm:prSet>
      <dgm:spPr/>
    </dgm:pt>
    <dgm:pt modelId="{D18F92B4-9D45-452B-B70F-728B24B7DC42}" type="pres">
      <dgm:prSet presAssocID="{F736DAEC-31AB-44F4-B6FF-DD5E7FB3D3DE}" presName="rootComposite" presStyleCnt="0"/>
      <dgm:spPr/>
    </dgm:pt>
    <dgm:pt modelId="{659C9109-12D7-4515-9E4D-D5ACF3A1CFC7}" type="pres">
      <dgm:prSet presAssocID="{F736DAEC-31AB-44F4-B6FF-DD5E7FB3D3DE}" presName="rootText" presStyleLbl="node3" presStyleIdx="3" presStyleCnt="11">
        <dgm:presLayoutVars>
          <dgm:chPref val="3"/>
        </dgm:presLayoutVars>
      </dgm:prSet>
      <dgm:spPr/>
      <dgm:t>
        <a:bodyPr/>
        <a:lstStyle/>
        <a:p>
          <a:endParaRPr lang="it-IT"/>
        </a:p>
      </dgm:t>
    </dgm:pt>
    <dgm:pt modelId="{776F0C0D-029A-4102-A73F-6C4AE4013B15}" type="pres">
      <dgm:prSet presAssocID="{F736DAEC-31AB-44F4-B6FF-DD5E7FB3D3DE}" presName="rootConnector" presStyleLbl="node3" presStyleIdx="3" presStyleCnt="11"/>
      <dgm:spPr/>
      <dgm:t>
        <a:bodyPr/>
        <a:lstStyle/>
        <a:p>
          <a:endParaRPr lang="it-IT"/>
        </a:p>
      </dgm:t>
    </dgm:pt>
    <dgm:pt modelId="{FB25BCF9-9ADB-4D33-83BE-4AA3240E81C4}" type="pres">
      <dgm:prSet presAssocID="{F736DAEC-31AB-44F4-B6FF-DD5E7FB3D3DE}" presName="hierChild4" presStyleCnt="0"/>
      <dgm:spPr/>
    </dgm:pt>
    <dgm:pt modelId="{5C07F10F-B953-436A-8B5E-8153B4815D16}" type="pres">
      <dgm:prSet presAssocID="{F736DAEC-31AB-44F4-B6FF-DD5E7FB3D3DE}" presName="hierChild5" presStyleCnt="0"/>
      <dgm:spPr/>
    </dgm:pt>
    <dgm:pt modelId="{86BECAE6-EE9B-4DC3-92AB-73169EC81B57}" type="pres">
      <dgm:prSet presAssocID="{AD6BA3A9-FD2B-4232-A62A-896D84E8DEDB}" presName="hierChild5" presStyleCnt="0"/>
      <dgm:spPr/>
    </dgm:pt>
    <dgm:pt modelId="{8F16749C-48D9-42E9-9A45-B845DC8EB342}" type="pres">
      <dgm:prSet presAssocID="{466C3AB4-4532-4D66-98D2-435F422701F1}" presName="Name37" presStyleLbl="parChTrans1D2" presStyleIdx="2" presStyleCnt="5"/>
      <dgm:spPr/>
      <dgm:t>
        <a:bodyPr/>
        <a:lstStyle/>
        <a:p>
          <a:endParaRPr lang="it-IT"/>
        </a:p>
      </dgm:t>
    </dgm:pt>
    <dgm:pt modelId="{C6168AA2-1B51-4C5E-9497-B9DCD8E88D01}" type="pres">
      <dgm:prSet presAssocID="{3C66718C-CC80-4BED-95F7-1E8CCC631C27}" presName="hierRoot2" presStyleCnt="0">
        <dgm:presLayoutVars>
          <dgm:hierBranch val="init"/>
        </dgm:presLayoutVars>
      </dgm:prSet>
      <dgm:spPr/>
    </dgm:pt>
    <dgm:pt modelId="{EC59D406-1D28-4D3D-B592-80028931229D}" type="pres">
      <dgm:prSet presAssocID="{3C66718C-CC80-4BED-95F7-1E8CCC631C27}" presName="rootComposite" presStyleCnt="0"/>
      <dgm:spPr/>
    </dgm:pt>
    <dgm:pt modelId="{4C6271B7-2674-46EB-AC40-FFA4D06E7A45}" type="pres">
      <dgm:prSet presAssocID="{3C66718C-CC80-4BED-95F7-1E8CCC631C27}" presName="rootText" presStyleLbl="node2" presStyleIdx="2" presStyleCnt="5">
        <dgm:presLayoutVars>
          <dgm:chPref val="3"/>
        </dgm:presLayoutVars>
      </dgm:prSet>
      <dgm:spPr/>
      <dgm:t>
        <a:bodyPr/>
        <a:lstStyle/>
        <a:p>
          <a:endParaRPr lang="it-IT"/>
        </a:p>
      </dgm:t>
    </dgm:pt>
    <dgm:pt modelId="{53BA9378-0978-40DB-988F-B4EB47D19956}" type="pres">
      <dgm:prSet presAssocID="{3C66718C-CC80-4BED-95F7-1E8CCC631C27}" presName="rootConnector" presStyleLbl="node2" presStyleIdx="2" presStyleCnt="5"/>
      <dgm:spPr/>
      <dgm:t>
        <a:bodyPr/>
        <a:lstStyle/>
        <a:p>
          <a:endParaRPr lang="it-IT"/>
        </a:p>
      </dgm:t>
    </dgm:pt>
    <dgm:pt modelId="{7412ED17-3C11-4229-8E8B-0C75F0C29AB9}" type="pres">
      <dgm:prSet presAssocID="{3C66718C-CC80-4BED-95F7-1E8CCC631C27}" presName="hierChild4" presStyleCnt="0"/>
      <dgm:spPr/>
    </dgm:pt>
    <dgm:pt modelId="{B341F0B8-F871-4807-A9B8-4534D4A4E919}" type="pres">
      <dgm:prSet presAssocID="{0142CD0B-D41D-46B2-9C76-43C3A77DC195}" presName="Name37" presStyleLbl="parChTrans1D3" presStyleIdx="4" presStyleCnt="11"/>
      <dgm:spPr/>
      <dgm:t>
        <a:bodyPr/>
        <a:lstStyle/>
        <a:p>
          <a:endParaRPr lang="it-IT"/>
        </a:p>
      </dgm:t>
    </dgm:pt>
    <dgm:pt modelId="{61F11CC6-8FBD-457C-87D4-E06F0CF4688B}" type="pres">
      <dgm:prSet presAssocID="{3102CADD-9F17-4C8F-953B-A95CEA46EA90}" presName="hierRoot2" presStyleCnt="0">
        <dgm:presLayoutVars>
          <dgm:hierBranch val="init"/>
        </dgm:presLayoutVars>
      </dgm:prSet>
      <dgm:spPr/>
    </dgm:pt>
    <dgm:pt modelId="{4761301A-12AA-46A0-BF53-6431A02037D0}" type="pres">
      <dgm:prSet presAssocID="{3102CADD-9F17-4C8F-953B-A95CEA46EA90}" presName="rootComposite" presStyleCnt="0"/>
      <dgm:spPr/>
    </dgm:pt>
    <dgm:pt modelId="{6CA7AF16-AFBE-4CCE-A61B-9BC55D0C19E0}" type="pres">
      <dgm:prSet presAssocID="{3102CADD-9F17-4C8F-953B-A95CEA46EA90}" presName="rootText" presStyleLbl="node3" presStyleIdx="4" presStyleCnt="11">
        <dgm:presLayoutVars>
          <dgm:chPref val="3"/>
        </dgm:presLayoutVars>
      </dgm:prSet>
      <dgm:spPr/>
      <dgm:t>
        <a:bodyPr/>
        <a:lstStyle/>
        <a:p>
          <a:endParaRPr lang="it-IT"/>
        </a:p>
      </dgm:t>
    </dgm:pt>
    <dgm:pt modelId="{6CDEAD61-A20B-4BA6-9DE5-CFBC1029A196}" type="pres">
      <dgm:prSet presAssocID="{3102CADD-9F17-4C8F-953B-A95CEA46EA90}" presName="rootConnector" presStyleLbl="node3" presStyleIdx="4" presStyleCnt="11"/>
      <dgm:spPr/>
      <dgm:t>
        <a:bodyPr/>
        <a:lstStyle/>
        <a:p>
          <a:endParaRPr lang="it-IT"/>
        </a:p>
      </dgm:t>
    </dgm:pt>
    <dgm:pt modelId="{49D66BF1-5E73-4895-B454-4261E485F86B}" type="pres">
      <dgm:prSet presAssocID="{3102CADD-9F17-4C8F-953B-A95CEA46EA90}" presName="hierChild4" presStyleCnt="0"/>
      <dgm:spPr/>
    </dgm:pt>
    <dgm:pt modelId="{A062BE3A-0D37-4FA7-A03B-FEC737F29F90}" type="pres">
      <dgm:prSet presAssocID="{3102CADD-9F17-4C8F-953B-A95CEA46EA90}" presName="hierChild5" presStyleCnt="0"/>
      <dgm:spPr/>
    </dgm:pt>
    <dgm:pt modelId="{3601CBC3-D202-4E19-8921-18E7C8478F0E}" type="pres">
      <dgm:prSet presAssocID="{F9AD888E-BD54-4A82-AF8D-AA507E4E9727}" presName="Name37" presStyleLbl="parChTrans1D3" presStyleIdx="5" presStyleCnt="11"/>
      <dgm:spPr/>
      <dgm:t>
        <a:bodyPr/>
        <a:lstStyle/>
        <a:p>
          <a:endParaRPr lang="it-IT"/>
        </a:p>
      </dgm:t>
    </dgm:pt>
    <dgm:pt modelId="{46F644D6-2D3C-4498-B15C-B86B881A8504}" type="pres">
      <dgm:prSet presAssocID="{1EA553E6-BBB6-4FFF-9D25-A5204960035F}" presName="hierRoot2" presStyleCnt="0">
        <dgm:presLayoutVars>
          <dgm:hierBranch val="init"/>
        </dgm:presLayoutVars>
      </dgm:prSet>
      <dgm:spPr/>
    </dgm:pt>
    <dgm:pt modelId="{47DFC6B0-E54E-4A53-9A00-D511BC670653}" type="pres">
      <dgm:prSet presAssocID="{1EA553E6-BBB6-4FFF-9D25-A5204960035F}" presName="rootComposite" presStyleCnt="0"/>
      <dgm:spPr/>
    </dgm:pt>
    <dgm:pt modelId="{D478E035-2831-4B6E-9142-CE7CA589DB09}" type="pres">
      <dgm:prSet presAssocID="{1EA553E6-BBB6-4FFF-9D25-A5204960035F}" presName="rootText" presStyleLbl="node3" presStyleIdx="5" presStyleCnt="11">
        <dgm:presLayoutVars>
          <dgm:chPref val="3"/>
        </dgm:presLayoutVars>
      </dgm:prSet>
      <dgm:spPr/>
      <dgm:t>
        <a:bodyPr/>
        <a:lstStyle/>
        <a:p>
          <a:endParaRPr lang="it-IT"/>
        </a:p>
      </dgm:t>
    </dgm:pt>
    <dgm:pt modelId="{978565E5-C4DC-4B40-8A3D-A181E2D4A212}" type="pres">
      <dgm:prSet presAssocID="{1EA553E6-BBB6-4FFF-9D25-A5204960035F}" presName="rootConnector" presStyleLbl="node3" presStyleIdx="5" presStyleCnt="11"/>
      <dgm:spPr/>
      <dgm:t>
        <a:bodyPr/>
        <a:lstStyle/>
        <a:p>
          <a:endParaRPr lang="it-IT"/>
        </a:p>
      </dgm:t>
    </dgm:pt>
    <dgm:pt modelId="{21406D70-B008-4BFD-9578-EBF953954971}" type="pres">
      <dgm:prSet presAssocID="{1EA553E6-BBB6-4FFF-9D25-A5204960035F}" presName="hierChild4" presStyleCnt="0"/>
      <dgm:spPr/>
    </dgm:pt>
    <dgm:pt modelId="{8544F2A4-8E46-409E-9A58-3CECF2E8D321}" type="pres">
      <dgm:prSet presAssocID="{1EA553E6-BBB6-4FFF-9D25-A5204960035F}" presName="hierChild5" presStyleCnt="0"/>
      <dgm:spPr/>
    </dgm:pt>
    <dgm:pt modelId="{1A7560DD-F783-48F6-9063-5EF61EA77ABD}" type="pres">
      <dgm:prSet presAssocID="{5C5DF5B4-A1C5-4D10-B76B-6513841A60D4}" presName="Name37" presStyleLbl="parChTrans1D3" presStyleIdx="6" presStyleCnt="11"/>
      <dgm:spPr/>
      <dgm:t>
        <a:bodyPr/>
        <a:lstStyle/>
        <a:p>
          <a:endParaRPr lang="it-IT"/>
        </a:p>
      </dgm:t>
    </dgm:pt>
    <dgm:pt modelId="{856A2552-D02C-42D8-A865-67F1209D360A}" type="pres">
      <dgm:prSet presAssocID="{48BBFB01-F6B2-4978-B27E-1AC2EC29390E}" presName="hierRoot2" presStyleCnt="0">
        <dgm:presLayoutVars>
          <dgm:hierBranch val="init"/>
        </dgm:presLayoutVars>
      </dgm:prSet>
      <dgm:spPr/>
    </dgm:pt>
    <dgm:pt modelId="{CE933165-A43F-4153-B997-E570D4ECA127}" type="pres">
      <dgm:prSet presAssocID="{48BBFB01-F6B2-4978-B27E-1AC2EC29390E}" presName="rootComposite" presStyleCnt="0"/>
      <dgm:spPr/>
    </dgm:pt>
    <dgm:pt modelId="{52CE2A49-19F7-4A1F-9A4A-E316A0A1C5DE}" type="pres">
      <dgm:prSet presAssocID="{48BBFB01-F6B2-4978-B27E-1AC2EC29390E}" presName="rootText" presStyleLbl="node3" presStyleIdx="6" presStyleCnt="11">
        <dgm:presLayoutVars>
          <dgm:chPref val="3"/>
        </dgm:presLayoutVars>
      </dgm:prSet>
      <dgm:spPr/>
      <dgm:t>
        <a:bodyPr/>
        <a:lstStyle/>
        <a:p>
          <a:endParaRPr lang="it-IT"/>
        </a:p>
      </dgm:t>
    </dgm:pt>
    <dgm:pt modelId="{58DB2D53-4558-480F-B283-FC7CAAAFD9E5}" type="pres">
      <dgm:prSet presAssocID="{48BBFB01-F6B2-4978-B27E-1AC2EC29390E}" presName="rootConnector" presStyleLbl="node3" presStyleIdx="6" presStyleCnt="11"/>
      <dgm:spPr/>
      <dgm:t>
        <a:bodyPr/>
        <a:lstStyle/>
        <a:p>
          <a:endParaRPr lang="it-IT"/>
        </a:p>
      </dgm:t>
    </dgm:pt>
    <dgm:pt modelId="{DB58F71C-8897-4B4E-8759-E2F70ACA8D74}" type="pres">
      <dgm:prSet presAssocID="{48BBFB01-F6B2-4978-B27E-1AC2EC29390E}" presName="hierChild4" presStyleCnt="0"/>
      <dgm:spPr/>
    </dgm:pt>
    <dgm:pt modelId="{8E87A6A5-6589-4437-BAED-5038C67FE398}" type="pres">
      <dgm:prSet presAssocID="{48BBFB01-F6B2-4978-B27E-1AC2EC29390E}" presName="hierChild5" presStyleCnt="0"/>
      <dgm:spPr/>
    </dgm:pt>
    <dgm:pt modelId="{36E51C63-F739-472A-9AF9-3B33B79304DC}" type="pres">
      <dgm:prSet presAssocID="{3C66718C-CC80-4BED-95F7-1E8CCC631C27}" presName="hierChild5" presStyleCnt="0"/>
      <dgm:spPr/>
    </dgm:pt>
    <dgm:pt modelId="{C139527A-4B25-4262-B380-0981349D54CF}" type="pres">
      <dgm:prSet presAssocID="{12393924-2DBC-439C-BBB2-F95EBB29E283}" presName="Name37" presStyleLbl="parChTrans1D2" presStyleIdx="3" presStyleCnt="5"/>
      <dgm:spPr/>
      <dgm:t>
        <a:bodyPr/>
        <a:lstStyle/>
        <a:p>
          <a:endParaRPr lang="it-IT"/>
        </a:p>
      </dgm:t>
    </dgm:pt>
    <dgm:pt modelId="{8FD4CC7C-3B89-4903-AAC2-3C4397B9E6B6}" type="pres">
      <dgm:prSet presAssocID="{E132EF78-6637-4212-B924-975C01531825}" presName="hierRoot2" presStyleCnt="0">
        <dgm:presLayoutVars>
          <dgm:hierBranch val="init"/>
        </dgm:presLayoutVars>
      </dgm:prSet>
      <dgm:spPr/>
    </dgm:pt>
    <dgm:pt modelId="{E068C412-5A96-4175-B1A2-CE781107D4DA}" type="pres">
      <dgm:prSet presAssocID="{E132EF78-6637-4212-B924-975C01531825}" presName="rootComposite" presStyleCnt="0"/>
      <dgm:spPr/>
    </dgm:pt>
    <dgm:pt modelId="{AE5A4D8B-B965-4DEE-AD9B-41CD5E7E0E16}" type="pres">
      <dgm:prSet presAssocID="{E132EF78-6637-4212-B924-975C01531825}" presName="rootText" presStyleLbl="node2" presStyleIdx="3" presStyleCnt="5">
        <dgm:presLayoutVars>
          <dgm:chPref val="3"/>
        </dgm:presLayoutVars>
      </dgm:prSet>
      <dgm:spPr/>
      <dgm:t>
        <a:bodyPr/>
        <a:lstStyle/>
        <a:p>
          <a:endParaRPr lang="it-IT"/>
        </a:p>
      </dgm:t>
    </dgm:pt>
    <dgm:pt modelId="{41DC9213-EB58-40A1-A176-79E540F84A31}" type="pres">
      <dgm:prSet presAssocID="{E132EF78-6637-4212-B924-975C01531825}" presName="rootConnector" presStyleLbl="node2" presStyleIdx="3" presStyleCnt="5"/>
      <dgm:spPr/>
      <dgm:t>
        <a:bodyPr/>
        <a:lstStyle/>
        <a:p>
          <a:endParaRPr lang="it-IT"/>
        </a:p>
      </dgm:t>
    </dgm:pt>
    <dgm:pt modelId="{D69D2066-F194-42AA-8C9E-357680107285}" type="pres">
      <dgm:prSet presAssocID="{E132EF78-6637-4212-B924-975C01531825}" presName="hierChild4" presStyleCnt="0"/>
      <dgm:spPr/>
    </dgm:pt>
    <dgm:pt modelId="{F782051C-5FBA-42D5-AE4A-D1EE9ACDB736}" type="pres">
      <dgm:prSet presAssocID="{14D67938-891E-4992-A274-1A0C89E0B336}" presName="Name37" presStyleLbl="parChTrans1D3" presStyleIdx="7" presStyleCnt="11"/>
      <dgm:spPr/>
      <dgm:t>
        <a:bodyPr/>
        <a:lstStyle/>
        <a:p>
          <a:endParaRPr lang="it-IT"/>
        </a:p>
      </dgm:t>
    </dgm:pt>
    <dgm:pt modelId="{47D726B6-A2D4-4C52-B22D-5C548300F0EB}" type="pres">
      <dgm:prSet presAssocID="{0BF22F4B-5A5A-4184-9091-1F5F61B94CC0}" presName="hierRoot2" presStyleCnt="0">
        <dgm:presLayoutVars>
          <dgm:hierBranch val="init"/>
        </dgm:presLayoutVars>
      </dgm:prSet>
      <dgm:spPr/>
    </dgm:pt>
    <dgm:pt modelId="{9CAF05FD-9995-473D-A6F1-FA542A5C251B}" type="pres">
      <dgm:prSet presAssocID="{0BF22F4B-5A5A-4184-9091-1F5F61B94CC0}" presName="rootComposite" presStyleCnt="0"/>
      <dgm:spPr/>
    </dgm:pt>
    <dgm:pt modelId="{B0099B0E-4F6B-4ACC-B56D-BC4D2C426557}" type="pres">
      <dgm:prSet presAssocID="{0BF22F4B-5A5A-4184-9091-1F5F61B94CC0}" presName="rootText" presStyleLbl="node3" presStyleIdx="7" presStyleCnt="11">
        <dgm:presLayoutVars>
          <dgm:chPref val="3"/>
        </dgm:presLayoutVars>
      </dgm:prSet>
      <dgm:spPr/>
      <dgm:t>
        <a:bodyPr/>
        <a:lstStyle/>
        <a:p>
          <a:endParaRPr lang="it-IT"/>
        </a:p>
      </dgm:t>
    </dgm:pt>
    <dgm:pt modelId="{C736AF3B-4276-4AB4-96C6-656D51023CAE}" type="pres">
      <dgm:prSet presAssocID="{0BF22F4B-5A5A-4184-9091-1F5F61B94CC0}" presName="rootConnector" presStyleLbl="node3" presStyleIdx="7" presStyleCnt="11"/>
      <dgm:spPr/>
      <dgm:t>
        <a:bodyPr/>
        <a:lstStyle/>
        <a:p>
          <a:endParaRPr lang="it-IT"/>
        </a:p>
      </dgm:t>
    </dgm:pt>
    <dgm:pt modelId="{19F1D592-7346-435F-BBAA-52F708BA4940}" type="pres">
      <dgm:prSet presAssocID="{0BF22F4B-5A5A-4184-9091-1F5F61B94CC0}" presName="hierChild4" presStyleCnt="0"/>
      <dgm:spPr/>
    </dgm:pt>
    <dgm:pt modelId="{E92B748D-6B94-4F1D-9B85-8BC21A4F0E85}" type="pres">
      <dgm:prSet presAssocID="{0BF22F4B-5A5A-4184-9091-1F5F61B94CC0}" presName="hierChild5" presStyleCnt="0"/>
      <dgm:spPr/>
    </dgm:pt>
    <dgm:pt modelId="{FB117239-A175-42BF-BDFF-A4B9E2CFE55E}" type="pres">
      <dgm:prSet presAssocID="{E132EF78-6637-4212-B924-975C01531825}" presName="hierChild5" presStyleCnt="0"/>
      <dgm:spPr/>
    </dgm:pt>
    <dgm:pt modelId="{5DE3CD98-3182-428F-8842-D124AD4D65EA}" type="pres">
      <dgm:prSet presAssocID="{B9939D4D-BCF1-467A-92FF-6F145B1A2C91}" presName="Name37" presStyleLbl="parChTrans1D2" presStyleIdx="4" presStyleCnt="5"/>
      <dgm:spPr/>
      <dgm:t>
        <a:bodyPr/>
        <a:lstStyle/>
        <a:p>
          <a:endParaRPr lang="it-IT"/>
        </a:p>
      </dgm:t>
    </dgm:pt>
    <dgm:pt modelId="{3FD4BCBF-8E6D-4793-894B-1264D6B1CEA2}" type="pres">
      <dgm:prSet presAssocID="{392FE790-B59C-4D5B-9AA3-F8C2D1168EA1}" presName="hierRoot2" presStyleCnt="0">
        <dgm:presLayoutVars>
          <dgm:hierBranch val="init"/>
        </dgm:presLayoutVars>
      </dgm:prSet>
      <dgm:spPr/>
    </dgm:pt>
    <dgm:pt modelId="{06E11121-DF7C-49D9-9FB0-57C1E15F6C1D}" type="pres">
      <dgm:prSet presAssocID="{392FE790-B59C-4D5B-9AA3-F8C2D1168EA1}" presName="rootComposite" presStyleCnt="0"/>
      <dgm:spPr/>
    </dgm:pt>
    <dgm:pt modelId="{F907F013-36DA-4F02-9589-14A39D2CC78E}" type="pres">
      <dgm:prSet presAssocID="{392FE790-B59C-4D5B-9AA3-F8C2D1168EA1}" presName="rootText" presStyleLbl="node2" presStyleIdx="4" presStyleCnt="5">
        <dgm:presLayoutVars>
          <dgm:chPref val="3"/>
        </dgm:presLayoutVars>
      </dgm:prSet>
      <dgm:spPr/>
      <dgm:t>
        <a:bodyPr/>
        <a:lstStyle/>
        <a:p>
          <a:endParaRPr lang="it-IT"/>
        </a:p>
      </dgm:t>
    </dgm:pt>
    <dgm:pt modelId="{86357811-D48E-4FA6-913B-1661CAE05AF1}" type="pres">
      <dgm:prSet presAssocID="{392FE790-B59C-4D5B-9AA3-F8C2D1168EA1}" presName="rootConnector" presStyleLbl="node2" presStyleIdx="4" presStyleCnt="5"/>
      <dgm:spPr/>
      <dgm:t>
        <a:bodyPr/>
        <a:lstStyle/>
        <a:p>
          <a:endParaRPr lang="it-IT"/>
        </a:p>
      </dgm:t>
    </dgm:pt>
    <dgm:pt modelId="{9EECCAA4-8E42-4CB6-84E8-EBF659DA87A9}" type="pres">
      <dgm:prSet presAssocID="{392FE790-B59C-4D5B-9AA3-F8C2D1168EA1}" presName="hierChild4" presStyleCnt="0"/>
      <dgm:spPr/>
    </dgm:pt>
    <dgm:pt modelId="{8D9205B3-E1BA-4A25-B29C-7A858EFB5656}" type="pres">
      <dgm:prSet presAssocID="{5D7BB04E-91F8-47B7-99BC-5F49563FA576}" presName="Name37" presStyleLbl="parChTrans1D3" presStyleIdx="8" presStyleCnt="11"/>
      <dgm:spPr/>
      <dgm:t>
        <a:bodyPr/>
        <a:lstStyle/>
        <a:p>
          <a:endParaRPr lang="it-IT"/>
        </a:p>
      </dgm:t>
    </dgm:pt>
    <dgm:pt modelId="{C07A96C1-9186-4B14-90FE-2F308A8A76D8}" type="pres">
      <dgm:prSet presAssocID="{B80A10BB-9926-40DB-9D13-8F62FBA03B5A}" presName="hierRoot2" presStyleCnt="0">
        <dgm:presLayoutVars>
          <dgm:hierBranch val="init"/>
        </dgm:presLayoutVars>
      </dgm:prSet>
      <dgm:spPr/>
    </dgm:pt>
    <dgm:pt modelId="{1D004FA4-4392-4A30-9A37-CCFD86EE4522}" type="pres">
      <dgm:prSet presAssocID="{B80A10BB-9926-40DB-9D13-8F62FBA03B5A}" presName="rootComposite" presStyleCnt="0"/>
      <dgm:spPr/>
    </dgm:pt>
    <dgm:pt modelId="{EF19E67F-0562-407F-B7BD-492F3EE36877}" type="pres">
      <dgm:prSet presAssocID="{B80A10BB-9926-40DB-9D13-8F62FBA03B5A}" presName="rootText" presStyleLbl="node3" presStyleIdx="8" presStyleCnt="11">
        <dgm:presLayoutVars>
          <dgm:chPref val="3"/>
        </dgm:presLayoutVars>
      </dgm:prSet>
      <dgm:spPr/>
      <dgm:t>
        <a:bodyPr/>
        <a:lstStyle/>
        <a:p>
          <a:endParaRPr lang="it-IT"/>
        </a:p>
      </dgm:t>
    </dgm:pt>
    <dgm:pt modelId="{A9CCC7DF-26A4-4891-B6D1-57465BB78270}" type="pres">
      <dgm:prSet presAssocID="{B80A10BB-9926-40DB-9D13-8F62FBA03B5A}" presName="rootConnector" presStyleLbl="node3" presStyleIdx="8" presStyleCnt="11"/>
      <dgm:spPr/>
      <dgm:t>
        <a:bodyPr/>
        <a:lstStyle/>
        <a:p>
          <a:endParaRPr lang="it-IT"/>
        </a:p>
      </dgm:t>
    </dgm:pt>
    <dgm:pt modelId="{F1A0A233-068B-4E22-85E3-3153D964B366}" type="pres">
      <dgm:prSet presAssocID="{B80A10BB-9926-40DB-9D13-8F62FBA03B5A}" presName="hierChild4" presStyleCnt="0"/>
      <dgm:spPr/>
    </dgm:pt>
    <dgm:pt modelId="{A9EACA35-9BC9-4E3A-8D3E-C9DCE2A2C924}" type="pres">
      <dgm:prSet presAssocID="{B80A10BB-9926-40DB-9D13-8F62FBA03B5A}" presName="hierChild5" presStyleCnt="0"/>
      <dgm:spPr/>
    </dgm:pt>
    <dgm:pt modelId="{B7A9AC19-076A-475D-81BB-A9157CB71AF5}" type="pres">
      <dgm:prSet presAssocID="{28BC2FAE-1EB7-4B7A-9621-58C9D3C3E5A0}" presName="Name37" presStyleLbl="parChTrans1D3" presStyleIdx="9" presStyleCnt="11"/>
      <dgm:spPr/>
      <dgm:t>
        <a:bodyPr/>
        <a:lstStyle/>
        <a:p>
          <a:endParaRPr lang="it-IT"/>
        </a:p>
      </dgm:t>
    </dgm:pt>
    <dgm:pt modelId="{2CAF918F-7A8A-4E4E-A10D-34C62E4A8302}" type="pres">
      <dgm:prSet presAssocID="{0B43E6EA-01B0-4A0F-87EE-AA4ABFD9F9C1}" presName="hierRoot2" presStyleCnt="0">
        <dgm:presLayoutVars>
          <dgm:hierBranch val="init"/>
        </dgm:presLayoutVars>
      </dgm:prSet>
      <dgm:spPr/>
    </dgm:pt>
    <dgm:pt modelId="{869F60E4-DB64-47BC-8D9B-1177BF52575A}" type="pres">
      <dgm:prSet presAssocID="{0B43E6EA-01B0-4A0F-87EE-AA4ABFD9F9C1}" presName="rootComposite" presStyleCnt="0"/>
      <dgm:spPr/>
    </dgm:pt>
    <dgm:pt modelId="{5B34EBF8-8D15-42FD-BB6C-F1479E284263}" type="pres">
      <dgm:prSet presAssocID="{0B43E6EA-01B0-4A0F-87EE-AA4ABFD9F9C1}" presName="rootText" presStyleLbl="node3" presStyleIdx="9" presStyleCnt="11">
        <dgm:presLayoutVars>
          <dgm:chPref val="3"/>
        </dgm:presLayoutVars>
      </dgm:prSet>
      <dgm:spPr/>
      <dgm:t>
        <a:bodyPr/>
        <a:lstStyle/>
        <a:p>
          <a:endParaRPr lang="it-IT"/>
        </a:p>
      </dgm:t>
    </dgm:pt>
    <dgm:pt modelId="{FF23A32B-511C-488C-B1A3-CDD62E85AB54}" type="pres">
      <dgm:prSet presAssocID="{0B43E6EA-01B0-4A0F-87EE-AA4ABFD9F9C1}" presName="rootConnector" presStyleLbl="node3" presStyleIdx="9" presStyleCnt="11"/>
      <dgm:spPr/>
      <dgm:t>
        <a:bodyPr/>
        <a:lstStyle/>
        <a:p>
          <a:endParaRPr lang="it-IT"/>
        </a:p>
      </dgm:t>
    </dgm:pt>
    <dgm:pt modelId="{86EC212C-9E59-4201-A3ED-AB1D26DBFD12}" type="pres">
      <dgm:prSet presAssocID="{0B43E6EA-01B0-4A0F-87EE-AA4ABFD9F9C1}" presName="hierChild4" presStyleCnt="0"/>
      <dgm:spPr/>
    </dgm:pt>
    <dgm:pt modelId="{A3DC313A-245C-47B3-8D75-DD848CD30126}" type="pres">
      <dgm:prSet presAssocID="{0B43E6EA-01B0-4A0F-87EE-AA4ABFD9F9C1}" presName="hierChild5" presStyleCnt="0"/>
      <dgm:spPr/>
    </dgm:pt>
    <dgm:pt modelId="{6C1074A4-8F37-4630-93D6-237F46F176A1}" type="pres">
      <dgm:prSet presAssocID="{32E31ED4-E3DF-484C-A90B-0F1CCF5B1D1E}" presName="Name37" presStyleLbl="parChTrans1D3" presStyleIdx="10" presStyleCnt="11"/>
      <dgm:spPr/>
      <dgm:t>
        <a:bodyPr/>
        <a:lstStyle/>
        <a:p>
          <a:endParaRPr lang="it-IT"/>
        </a:p>
      </dgm:t>
    </dgm:pt>
    <dgm:pt modelId="{87165856-8BD4-44FD-846E-D637E6F41A9A}" type="pres">
      <dgm:prSet presAssocID="{640B41A2-E6FC-44EF-98CD-A54513BCD4CC}" presName="hierRoot2" presStyleCnt="0">
        <dgm:presLayoutVars>
          <dgm:hierBranch val="init"/>
        </dgm:presLayoutVars>
      </dgm:prSet>
      <dgm:spPr/>
    </dgm:pt>
    <dgm:pt modelId="{28A2A30E-C506-4C12-8929-BC01723F2AF6}" type="pres">
      <dgm:prSet presAssocID="{640B41A2-E6FC-44EF-98CD-A54513BCD4CC}" presName="rootComposite" presStyleCnt="0"/>
      <dgm:spPr/>
    </dgm:pt>
    <dgm:pt modelId="{5C6E96FA-EE6A-4D5D-B6D6-9D76E95CABD3}" type="pres">
      <dgm:prSet presAssocID="{640B41A2-E6FC-44EF-98CD-A54513BCD4CC}" presName="rootText" presStyleLbl="node3" presStyleIdx="10" presStyleCnt="11">
        <dgm:presLayoutVars>
          <dgm:chPref val="3"/>
        </dgm:presLayoutVars>
      </dgm:prSet>
      <dgm:spPr/>
      <dgm:t>
        <a:bodyPr/>
        <a:lstStyle/>
        <a:p>
          <a:endParaRPr lang="it-IT"/>
        </a:p>
      </dgm:t>
    </dgm:pt>
    <dgm:pt modelId="{EFD903F9-D851-4A8B-9385-56882A76009D}" type="pres">
      <dgm:prSet presAssocID="{640B41A2-E6FC-44EF-98CD-A54513BCD4CC}" presName="rootConnector" presStyleLbl="node3" presStyleIdx="10" presStyleCnt="11"/>
      <dgm:spPr/>
      <dgm:t>
        <a:bodyPr/>
        <a:lstStyle/>
        <a:p>
          <a:endParaRPr lang="it-IT"/>
        </a:p>
      </dgm:t>
    </dgm:pt>
    <dgm:pt modelId="{1C72903A-3197-4E74-A0A1-C2C12765594C}" type="pres">
      <dgm:prSet presAssocID="{640B41A2-E6FC-44EF-98CD-A54513BCD4CC}" presName="hierChild4" presStyleCnt="0"/>
      <dgm:spPr/>
    </dgm:pt>
    <dgm:pt modelId="{D8857FDF-76DA-46A6-9B62-D5A2CCEEB66F}" type="pres">
      <dgm:prSet presAssocID="{640B41A2-E6FC-44EF-98CD-A54513BCD4CC}" presName="hierChild5" presStyleCnt="0"/>
      <dgm:spPr/>
    </dgm:pt>
    <dgm:pt modelId="{8CAA3ADB-3F74-4E07-B58F-C19353EE3087}" type="pres">
      <dgm:prSet presAssocID="{392FE790-B59C-4D5B-9AA3-F8C2D1168EA1}" presName="hierChild5" presStyleCnt="0"/>
      <dgm:spPr/>
    </dgm:pt>
    <dgm:pt modelId="{0E93934B-20D0-42D4-8416-076F57E84E97}" type="pres">
      <dgm:prSet presAssocID="{A4DF2003-10A3-4B05-9CFF-C361E5018ADD}" presName="hierChild3" presStyleCnt="0"/>
      <dgm:spPr/>
    </dgm:pt>
    <dgm:pt modelId="{2422EEA0-ED49-4F13-82A3-E4142C6CFE0B}" type="pres">
      <dgm:prSet presAssocID="{3003F67F-CE46-4899-925B-F7AE4837C3D2}" presName="hierRoot1" presStyleCnt="0">
        <dgm:presLayoutVars>
          <dgm:hierBranch val="init"/>
        </dgm:presLayoutVars>
      </dgm:prSet>
      <dgm:spPr/>
    </dgm:pt>
    <dgm:pt modelId="{6CA169F8-3A9E-4074-87E2-A39B39E63C4C}" type="pres">
      <dgm:prSet presAssocID="{3003F67F-CE46-4899-925B-F7AE4837C3D2}" presName="rootComposite1" presStyleCnt="0"/>
      <dgm:spPr/>
    </dgm:pt>
    <dgm:pt modelId="{E087DB1F-1F76-47AA-97C8-560DB58117BC}" type="pres">
      <dgm:prSet presAssocID="{3003F67F-CE46-4899-925B-F7AE4837C3D2}" presName="rootText1" presStyleLbl="node0" presStyleIdx="2" presStyleCnt="3" custScaleX="152976">
        <dgm:presLayoutVars>
          <dgm:chPref val="3"/>
        </dgm:presLayoutVars>
      </dgm:prSet>
      <dgm:spPr/>
      <dgm:t>
        <a:bodyPr/>
        <a:lstStyle/>
        <a:p>
          <a:endParaRPr lang="it-IT"/>
        </a:p>
      </dgm:t>
    </dgm:pt>
    <dgm:pt modelId="{3CF039C0-924C-4C07-ACAD-31E35DB8C8F3}" type="pres">
      <dgm:prSet presAssocID="{3003F67F-CE46-4899-925B-F7AE4837C3D2}" presName="rootConnector1" presStyleLbl="node1" presStyleIdx="0" presStyleCnt="0"/>
      <dgm:spPr/>
      <dgm:t>
        <a:bodyPr/>
        <a:lstStyle/>
        <a:p>
          <a:endParaRPr lang="it-IT"/>
        </a:p>
      </dgm:t>
    </dgm:pt>
    <dgm:pt modelId="{8CDF2924-03F6-476F-9818-24FD55952B41}" type="pres">
      <dgm:prSet presAssocID="{3003F67F-CE46-4899-925B-F7AE4837C3D2}" presName="hierChild2" presStyleCnt="0"/>
      <dgm:spPr/>
    </dgm:pt>
    <dgm:pt modelId="{1B557EB6-92E9-41CC-BEF5-7FEFF834DA64}" type="pres">
      <dgm:prSet presAssocID="{3003F67F-CE46-4899-925B-F7AE4837C3D2}" presName="hierChild3" presStyleCnt="0"/>
      <dgm:spPr/>
    </dgm:pt>
  </dgm:ptLst>
  <dgm:cxnLst>
    <dgm:cxn modelId="{14A42F1E-0757-4FA8-9EF2-DFE3B9021725}" type="presOf" srcId="{7268B271-F4C2-420F-B64C-248B9162A8D0}" destId="{01E9E320-ED8A-4992-8EF0-EB8E5FE2EE89}" srcOrd="1" destOrd="0" presId="urn:microsoft.com/office/officeart/2005/8/layout/orgChart1"/>
    <dgm:cxn modelId="{42467931-DB70-4FD9-957C-6BAAB87A44FA}" type="presOf" srcId="{48BBFB01-F6B2-4978-B27E-1AC2EC29390E}" destId="{52CE2A49-19F7-4A1F-9A4A-E316A0A1C5DE}" srcOrd="0" destOrd="0" presId="urn:microsoft.com/office/officeart/2005/8/layout/orgChart1"/>
    <dgm:cxn modelId="{9CF2797E-0616-4D36-8E40-5477E67369D5}" type="presOf" srcId="{48BBFB01-F6B2-4978-B27E-1AC2EC29390E}" destId="{58DB2D53-4558-480F-B283-FC7CAAAFD9E5}" srcOrd="1" destOrd="0" presId="urn:microsoft.com/office/officeart/2005/8/layout/orgChart1"/>
    <dgm:cxn modelId="{9F8C3620-3B15-4241-96C8-6714E5799058}" srcId="{36D76B17-849D-4BD3-B9B9-030F1A865AF2}" destId="{10FE2E37-5672-43AA-9AE1-A31AEC33C1A4}" srcOrd="0" destOrd="0" parTransId="{C42CCDD8-D10E-4E09-B55D-67CE1CAE4E4F}" sibTransId="{FA479545-B490-4378-8CA7-177C4A847F05}"/>
    <dgm:cxn modelId="{63784846-182F-4B2A-A684-C49E2ADC42C8}" type="presOf" srcId="{B80A10BB-9926-40DB-9D13-8F62FBA03B5A}" destId="{A9CCC7DF-26A4-4891-B6D1-57465BB78270}" srcOrd="1" destOrd="0" presId="urn:microsoft.com/office/officeart/2005/8/layout/orgChart1"/>
    <dgm:cxn modelId="{387CB293-62CF-4CF9-9157-37B5538C2F75}" type="presOf" srcId="{F9AD888E-BD54-4A82-AF8D-AA507E4E9727}" destId="{3601CBC3-D202-4E19-8921-18E7C8478F0E}" srcOrd="0" destOrd="0" presId="urn:microsoft.com/office/officeart/2005/8/layout/orgChart1"/>
    <dgm:cxn modelId="{087B37F4-03E2-4E81-8110-BEFD5AA3B51A}" type="presOf" srcId="{0B43E6EA-01B0-4A0F-87EE-AA4ABFD9F9C1}" destId="{5B34EBF8-8D15-42FD-BB6C-F1479E284263}" srcOrd="0" destOrd="0" presId="urn:microsoft.com/office/officeart/2005/8/layout/orgChart1"/>
    <dgm:cxn modelId="{E4C7F9A1-9B6D-4866-9600-74B01F21B2ED}" type="presOf" srcId="{F1EFBAD7-670F-4811-9582-F586B92BAB7F}" destId="{0F4DF2C6-A580-468C-935F-1A9309AA7E28}" srcOrd="0" destOrd="0" presId="urn:microsoft.com/office/officeart/2005/8/layout/orgChart1"/>
    <dgm:cxn modelId="{0C050CF9-4585-46CD-8246-CD0B70F22CD3}" type="presOf" srcId="{640B41A2-E6FC-44EF-98CD-A54513BCD4CC}" destId="{EFD903F9-D851-4A8B-9385-56882A76009D}" srcOrd="1" destOrd="0" presId="urn:microsoft.com/office/officeart/2005/8/layout/orgChart1"/>
    <dgm:cxn modelId="{0CBC3E0F-74B4-46B8-A4DF-9FEB54379368}" srcId="{3B531F12-E4B5-46F3-A9B9-6D4DF1A468EB}" destId="{867F0BAA-724E-47EA-BCB1-2C5408E93CD6}" srcOrd="0" destOrd="0" parTransId="{EF8AFFE7-9DDD-4AC4-A450-2108610B95AA}" sibTransId="{3393B25D-A8F5-43A1-B694-81DE34AFD818}"/>
    <dgm:cxn modelId="{822D6E44-8B5F-4577-8EE3-6311B281E99E}" type="presOf" srcId="{160D8457-BA70-44FC-A59A-7C07D07EE600}" destId="{40ECA1F0-1127-41D1-81CF-B1C7879CD150}" srcOrd="0" destOrd="0" presId="urn:microsoft.com/office/officeart/2005/8/layout/orgChart1"/>
    <dgm:cxn modelId="{482D9713-1F0C-420E-A9DE-5AB0D0B582B3}" type="presOf" srcId="{5D7BB04E-91F8-47B7-99BC-5F49563FA576}" destId="{8D9205B3-E1BA-4A25-B29C-7A858EFB5656}" srcOrd="0" destOrd="0" presId="urn:microsoft.com/office/officeart/2005/8/layout/orgChart1"/>
    <dgm:cxn modelId="{7852FDDE-AF77-4D1A-BB8D-242397D08508}" type="presOf" srcId="{3003F67F-CE46-4899-925B-F7AE4837C3D2}" destId="{E087DB1F-1F76-47AA-97C8-560DB58117BC}" srcOrd="0" destOrd="0" presId="urn:microsoft.com/office/officeart/2005/8/layout/orgChart1"/>
    <dgm:cxn modelId="{A79D0DF3-7A66-4ECD-A49C-93135D86163D}" type="presOf" srcId="{392FE790-B59C-4D5B-9AA3-F8C2D1168EA1}" destId="{F907F013-36DA-4F02-9589-14A39D2CC78E}" srcOrd="0" destOrd="0" presId="urn:microsoft.com/office/officeart/2005/8/layout/orgChart1"/>
    <dgm:cxn modelId="{941DA4A1-18AF-4883-873B-8B8CDD07DF7D}" type="presOf" srcId="{6545DC12-06D2-4BAE-AEBA-6ADE427F0F98}" destId="{50D07764-AF5A-4665-A5B3-35681215B30B}" srcOrd="0" destOrd="0" presId="urn:microsoft.com/office/officeart/2005/8/layout/orgChart1"/>
    <dgm:cxn modelId="{D6D84574-2258-4F32-ADEF-C0EEAA8D6F70}" type="presOf" srcId="{7268B271-F4C2-420F-B64C-248B9162A8D0}" destId="{13E23070-09E4-463A-B484-C0D5C4A02A92}" srcOrd="0" destOrd="0" presId="urn:microsoft.com/office/officeart/2005/8/layout/orgChart1"/>
    <dgm:cxn modelId="{73571758-9291-481A-81B0-2F18B80FEC3A}" type="presOf" srcId="{1EA553E6-BBB6-4FFF-9D25-A5204960035F}" destId="{978565E5-C4DC-4B40-8A3D-A181E2D4A212}" srcOrd="1" destOrd="0" presId="urn:microsoft.com/office/officeart/2005/8/layout/orgChart1"/>
    <dgm:cxn modelId="{131C0BD4-6669-4484-AAEC-77A5E3E6CEDA}" type="presOf" srcId="{0BF22F4B-5A5A-4184-9091-1F5F61B94CC0}" destId="{C736AF3B-4276-4AB4-96C6-656D51023CAE}" srcOrd="1" destOrd="0" presId="urn:microsoft.com/office/officeart/2005/8/layout/orgChart1"/>
    <dgm:cxn modelId="{8F37A102-3A4E-40E3-A2EA-03D1329E794E}" type="presOf" srcId="{E132EF78-6637-4212-B924-975C01531825}" destId="{AE5A4D8B-B965-4DEE-AD9B-41CD5E7E0E16}" srcOrd="0" destOrd="0" presId="urn:microsoft.com/office/officeart/2005/8/layout/orgChart1"/>
    <dgm:cxn modelId="{3347EE7A-8ECC-4718-BD57-FCB8BF420A20}" type="presOf" srcId="{12393924-2DBC-439C-BBB2-F95EBB29E283}" destId="{C139527A-4B25-4262-B380-0981349D54CF}" srcOrd="0" destOrd="0" presId="urn:microsoft.com/office/officeart/2005/8/layout/orgChart1"/>
    <dgm:cxn modelId="{1F740A84-1583-4FBE-9E77-14EBEAC72AB5}" srcId="{392FE790-B59C-4D5B-9AA3-F8C2D1168EA1}" destId="{640B41A2-E6FC-44EF-98CD-A54513BCD4CC}" srcOrd="2" destOrd="0" parTransId="{32E31ED4-E3DF-484C-A90B-0F1CCF5B1D1E}" sibTransId="{9DB7EF48-32BF-4AC0-8F2A-DC0F44B7262C}"/>
    <dgm:cxn modelId="{AC5869AE-BA47-4FEC-9CD5-0637C76D2EA9}" type="presOf" srcId="{3B531F12-E4B5-46F3-A9B9-6D4DF1A468EB}" destId="{2A53C35A-210D-4BDF-8BB5-C0C8D2056BCA}" srcOrd="1" destOrd="0" presId="urn:microsoft.com/office/officeart/2005/8/layout/orgChart1"/>
    <dgm:cxn modelId="{5ED61AF6-16B8-4275-AA54-C8B236A20EF8}" type="presOf" srcId="{EF8AFFE7-9DDD-4AC4-A450-2108610B95AA}" destId="{975EFD71-5E92-43B0-8008-3A68F9C2491A}" srcOrd="0" destOrd="0" presId="urn:microsoft.com/office/officeart/2005/8/layout/orgChart1"/>
    <dgm:cxn modelId="{C9952740-4C90-4DA7-A764-4AF203590A4B}" type="presOf" srcId="{28BC2FAE-1EB7-4B7A-9621-58C9D3C3E5A0}" destId="{B7A9AC19-076A-475D-81BB-A9157CB71AF5}" srcOrd="0" destOrd="0" presId="urn:microsoft.com/office/officeart/2005/8/layout/orgChart1"/>
    <dgm:cxn modelId="{83209A45-575B-4E65-8913-2F6DD7AB0158}" srcId="{3C66718C-CC80-4BED-95F7-1E8CCC631C27}" destId="{1EA553E6-BBB6-4FFF-9D25-A5204960035F}" srcOrd="1" destOrd="0" parTransId="{F9AD888E-BD54-4A82-AF8D-AA507E4E9727}" sibTransId="{178F70FC-35BD-4206-A84A-2FBBBF90F698}"/>
    <dgm:cxn modelId="{F60B9891-569B-4F88-9574-B1CEF726F431}" srcId="{A4DF2003-10A3-4B05-9CFF-C361E5018ADD}" destId="{AD6BA3A9-FD2B-4232-A62A-896D84E8DEDB}" srcOrd="1" destOrd="0" parTransId="{5B5C7253-824B-4B89-A026-6D91C33A2BD2}" sibTransId="{EA3A4D8D-3A72-4AF1-8BF0-1CC351E20C57}"/>
    <dgm:cxn modelId="{0C3CE136-9646-4FE6-9CB5-EC95BECBADC4}" type="presOf" srcId="{B9939D4D-BCF1-467A-92FF-6F145B1A2C91}" destId="{5DE3CD98-3182-428F-8842-D124AD4D65EA}" srcOrd="0" destOrd="0" presId="urn:microsoft.com/office/officeart/2005/8/layout/orgChart1"/>
    <dgm:cxn modelId="{C871CDA5-5895-4522-BE0F-4D6AADE97248}" type="presOf" srcId="{6545DC12-06D2-4BAE-AEBA-6ADE427F0F98}" destId="{43F4BB9E-B591-42C5-893B-23CEF1D12C3C}" srcOrd="1" destOrd="0" presId="urn:microsoft.com/office/officeart/2005/8/layout/orgChart1"/>
    <dgm:cxn modelId="{CCCC9429-4739-4F11-98D0-7F42D231CF4C}" srcId="{36D76B17-849D-4BD3-B9B9-030F1A865AF2}" destId="{3003F67F-CE46-4899-925B-F7AE4837C3D2}" srcOrd="2" destOrd="0" parTransId="{632920D2-C2A7-4E2A-9C2E-DA4F49081463}" sibTransId="{553F2F1F-30B1-4C50-A451-808A8AEC4AB3}"/>
    <dgm:cxn modelId="{300EE31D-0816-4C55-8492-E4843700031F}" type="presOf" srcId="{B80A10BB-9926-40DB-9D13-8F62FBA03B5A}" destId="{EF19E67F-0562-407F-B7BD-492F3EE36877}" srcOrd="0" destOrd="0" presId="urn:microsoft.com/office/officeart/2005/8/layout/orgChart1"/>
    <dgm:cxn modelId="{6FBD1D34-C26C-44D4-9DF6-8F912ABF328D}" type="presOf" srcId="{867F0BAA-724E-47EA-BCB1-2C5408E93CD6}" destId="{AC622DED-0F87-4C4B-9332-1A47D14F9D73}" srcOrd="1" destOrd="0" presId="urn:microsoft.com/office/officeart/2005/8/layout/orgChart1"/>
    <dgm:cxn modelId="{B1F36319-8878-4C2D-A7E3-6CFDA86C6435}" type="presOf" srcId="{3003F67F-CE46-4899-925B-F7AE4837C3D2}" destId="{3CF039C0-924C-4C07-ACAD-31E35DB8C8F3}" srcOrd="1" destOrd="0" presId="urn:microsoft.com/office/officeart/2005/8/layout/orgChart1"/>
    <dgm:cxn modelId="{C152B236-A431-47B1-8E17-B9D60E0ACE71}" srcId="{392FE790-B59C-4D5B-9AA3-F8C2D1168EA1}" destId="{0B43E6EA-01B0-4A0F-87EE-AA4ABFD9F9C1}" srcOrd="1" destOrd="0" parTransId="{28BC2FAE-1EB7-4B7A-9621-58C9D3C3E5A0}" sibTransId="{DDEC302F-00B1-4849-954F-A20EC0F23B6D}"/>
    <dgm:cxn modelId="{BAC10322-636D-4CB8-ABDF-6E93313CAC21}" type="presOf" srcId="{5C5DF5B4-A1C5-4D10-B76B-6513841A60D4}" destId="{1A7560DD-F783-48F6-9063-5EF61EA77ABD}" srcOrd="0" destOrd="0" presId="urn:microsoft.com/office/officeart/2005/8/layout/orgChart1"/>
    <dgm:cxn modelId="{7323917F-929E-48D1-906E-49B4C0E292B2}" type="presOf" srcId="{3C66718C-CC80-4BED-95F7-1E8CCC631C27}" destId="{4C6271B7-2674-46EB-AC40-FFA4D06E7A45}" srcOrd="0" destOrd="0" presId="urn:microsoft.com/office/officeart/2005/8/layout/orgChart1"/>
    <dgm:cxn modelId="{041FEBA2-0C61-4B4D-A51A-38C14136F00D}" type="presOf" srcId="{3102CADD-9F17-4C8F-953B-A95CEA46EA90}" destId="{6CDEAD61-A20B-4BA6-9DE5-CFBC1029A196}" srcOrd="1" destOrd="0" presId="urn:microsoft.com/office/officeart/2005/8/layout/orgChart1"/>
    <dgm:cxn modelId="{965E12CF-27B5-4F26-A533-634240ACC814}" type="presOf" srcId="{5B5C7253-824B-4B89-A026-6D91C33A2BD2}" destId="{50C003B9-C676-41ED-B4A9-8A4F19735095}" srcOrd="0" destOrd="0" presId="urn:microsoft.com/office/officeart/2005/8/layout/orgChart1"/>
    <dgm:cxn modelId="{3FC33692-1BE6-4D32-98EC-E4EFEECE25BE}" type="presOf" srcId="{10FE2E37-5672-43AA-9AE1-A31AEC33C1A4}" destId="{7E0D11E2-E381-48DC-8F17-C498383CF067}" srcOrd="1" destOrd="0" presId="urn:microsoft.com/office/officeart/2005/8/layout/orgChart1"/>
    <dgm:cxn modelId="{94FED18F-9E67-4AC1-B150-85E4CCA2234C}" srcId="{E132EF78-6637-4212-B924-975C01531825}" destId="{0BF22F4B-5A5A-4184-9091-1F5F61B94CC0}" srcOrd="0" destOrd="0" parTransId="{14D67938-891E-4992-A274-1A0C89E0B336}" sibTransId="{F6B98835-3455-4014-87E1-1D666FB764B5}"/>
    <dgm:cxn modelId="{FE2AFEFA-2745-4072-9DF7-B37DB81F289B}" srcId="{3C66718C-CC80-4BED-95F7-1E8CCC631C27}" destId="{3102CADD-9F17-4C8F-953B-A95CEA46EA90}" srcOrd="0" destOrd="0" parTransId="{0142CD0B-D41D-46B2-9C76-43C3A77DC195}" sibTransId="{976C8A0A-828D-475D-AF28-7449E1A65BA9}"/>
    <dgm:cxn modelId="{04F965E6-3408-49EF-8082-19B7EA9DC2A3}" srcId="{392FE790-B59C-4D5B-9AA3-F8C2D1168EA1}" destId="{B80A10BB-9926-40DB-9D13-8F62FBA03B5A}" srcOrd="0" destOrd="0" parTransId="{5D7BB04E-91F8-47B7-99BC-5F49563FA576}" sibTransId="{16A1DC88-6699-4EF7-A13F-7B7A96D677F6}"/>
    <dgm:cxn modelId="{6F1C7820-2652-486E-9E8A-7A3A720B916E}" type="presOf" srcId="{32E31ED4-E3DF-484C-A90B-0F1CCF5B1D1E}" destId="{6C1074A4-8F37-4630-93D6-237F46F176A1}" srcOrd="0" destOrd="0" presId="urn:microsoft.com/office/officeart/2005/8/layout/orgChart1"/>
    <dgm:cxn modelId="{0F87EC17-FB55-4BD1-854A-33645B5E87C3}" type="presOf" srcId="{7662F45B-028D-41FC-8A49-B323B007EEF6}" destId="{7BB863C5-07CE-4CD6-A7EA-BEEF799D83F4}" srcOrd="0" destOrd="0" presId="urn:microsoft.com/office/officeart/2005/8/layout/orgChart1"/>
    <dgm:cxn modelId="{1D2D1A7D-6387-43E2-B1F7-1DFFF3F484AC}" type="presOf" srcId="{A4DF2003-10A3-4B05-9CFF-C361E5018ADD}" destId="{37519BE0-6D2A-437D-BFA3-2CBA462D2F7E}" srcOrd="1" destOrd="0" presId="urn:microsoft.com/office/officeart/2005/8/layout/orgChart1"/>
    <dgm:cxn modelId="{0433AFF0-A825-4341-A6B7-8D678D677D7F}" type="presOf" srcId="{A4DF2003-10A3-4B05-9CFF-C361E5018ADD}" destId="{60B96427-8AEC-40F0-B5F2-4EE4253D9C17}" srcOrd="0" destOrd="0" presId="urn:microsoft.com/office/officeart/2005/8/layout/orgChart1"/>
    <dgm:cxn modelId="{D275D76F-BF79-4BC4-A187-485E825FEC3E}" type="presOf" srcId="{466C3AB4-4532-4D66-98D2-435F422701F1}" destId="{8F16749C-48D9-42E9-9A45-B845DC8EB342}" srcOrd="0" destOrd="0" presId="urn:microsoft.com/office/officeart/2005/8/layout/orgChart1"/>
    <dgm:cxn modelId="{1A669124-27B1-4CC3-A38E-3309EB0DFE59}" type="presOf" srcId="{1EA553E6-BBB6-4FFF-9D25-A5204960035F}" destId="{D478E035-2831-4B6E-9142-CE7CA589DB09}" srcOrd="0" destOrd="0" presId="urn:microsoft.com/office/officeart/2005/8/layout/orgChart1"/>
    <dgm:cxn modelId="{384D8FD9-3615-4D0A-8FDA-0B53521A1637}" srcId="{A4DF2003-10A3-4B05-9CFF-C361E5018ADD}" destId="{3B531F12-E4B5-46F3-A9B9-6D4DF1A468EB}" srcOrd="0" destOrd="0" parTransId="{7662F45B-028D-41FC-8A49-B323B007EEF6}" sibTransId="{DA581095-2C77-408B-993E-CEF1AD814C18}"/>
    <dgm:cxn modelId="{01AADA17-42FB-41B5-9584-4459B38B6FD1}" type="presOf" srcId="{36D76B17-849D-4BD3-B9B9-030F1A865AF2}" destId="{A433593A-3139-4AC3-997D-E079EEE2E58D}" srcOrd="0" destOrd="0" presId="urn:microsoft.com/office/officeart/2005/8/layout/orgChart1"/>
    <dgm:cxn modelId="{13023370-E9E7-4DB2-9493-7D2143D177C5}" type="presOf" srcId="{3C66718C-CC80-4BED-95F7-1E8CCC631C27}" destId="{53BA9378-0978-40DB-988F-B4EB47D19956}" srcOrd="1" destOrd="0" presId="urn:microsoft.com/office/officeart/2005/8/layout/orgChart1"/>
    <dgm:cxn modelId="{C4AE4253-B3A6-4839-83CB-876A3F11143F}" srcId="{3C66718C-CC80-4BED-95F7-1E8CCC631C27}" destId="{48BBFB01-F6B2-4978-B27E-1AC2EC29390E}" srcOrd="2" destOrd="0" parTransId="{5C5DF5B4-A1C5-4D10-B76B-6513841A60D4}" sibTransId="{5859E5CB-7261-4399-8AC2-884848C8396B}"/>
    <dgm:cxn modelId="{BD6EAA84-09B9-4EFF-ADF5-96EA9F2A7B00}" type="presOf" srcId="{867F0BAA-724E-47EA-BCB1-2C5408E93CD6}" destId="{EF8D23EC-3C4C-4C62-8D96-58753BC26657}" srcOrd="0" destOrd="0" presId="urn:microsoft.com/office/officeart/2005/8/layout/orgChart1"/>
    <dgm:cxn modelId="{78D22D3F-B0D9-4AC7-B57C-29B26E00EF2B}" type="presOf" srcId="{F736DAEC-31AB-44F4-B6FF-DD5E7FB3D3DE}" destId="{659C9109-12D7-4515-9E4D-D5ACF3A1CFC7}" srcOrd="0" destOrd="0" presId="urn:microsoft.com/office/officeart/2005/8/layout/orgChart1"/>
    <dgm:cxn modelId="{D227D3F0-49D0-47BE-B4B8-811F8C736860}" type="presOf" srcId="{63BD81EB-6E9E-4CC1-AFF5-0E6CD45E81A3}" destId="{907E40E0-41D5-4D76-A9C5-2BD95346D8EE}" srcOrd="0" destOrd="0" presId="urn:microsoft.com/office/officeart/2005/8/layout/orgChart1"/>
    <dgm:cxn modelId="{8E5F8D4B-F22E-4164-9BB6-5D5A796A41ED}" srcId="{3B531F12-E4B5-46F3-A9B9-6D4DF1A468EB}" destId="{7268B271-F4C2-420F-B64C-248B9162A8D0}" srcOrd="1" destOrd="0" parTransId="{160D8457-BA70-44FC-A59A-7C07D07EE600}" sibTransId="{BAE49824-AA80-4D57-9F83-6FA92FB8DAC9}"/>
    <dgm:cxn modelId="{2E10F474-7D93-48A0-842F-DB960622563C}" type="presOf" srcId="{0142CD0B-D41D-46B2-9C76-43C3A77DC195}" destId="{B341F0B8-F871-4807-A9B8-4534D4A4E919}" srcOrd="0" destOrd="0" presId="urn:microsoft.com/office/officeart/2005/8/layout/orgChart1"/>
    <dgm:cxn modelId="{55B73EDB-A0E6-43D6-85FB-EC80A7C7CD8E}" type="presOf" srcId="{640B41A2-E6FC-44EF-98CD-A54513BCD4CC}" destId="{5C6E96FA-EE6A-4D5D-B6D6-9D76E95CABD3}" srcOrd="0" destOrd="0" presId="urn:microsoft.com/office/officeart/2005/8/layout/orgChart1"/>
    <dgm:cxn modelId="{880CCFB9-A619-47A9-9406-76C496641B4D}" type="presOf" srcId="{AD6BA3A9-FD2B-4232-A62A-896D84E8DEDB}" destId="{F5FE1031-3B3D-4786-BBAF-C2DC993DF046}" srcOrd="0" destOrd="0" presId="urn:microsoft.com/office/officeart/2005/8/layout/orgChart1"/>
    <dgm:cxn modelId="{CF559361-DEC3-4E74-BB2E-EC9F1789B871}" srcId="{36D76B17-849D-4BD3-B9B9-030F1A865AF2}" destId="{A4DF2003-10A3-4B05-9CFF-C361E5018ADD}" srcOrd="1" destOrd="0" parTransId="{F16F866B-C92C-41B3-AAB2-C573AD393759}" sibTransId="{EFF2ADF3-8730-4336-B1F5-394A4F1AA135}"/>
    <dgm:cxn modelId="{EF82DE9F-0B5E-477E-B2F2-5BF68C9C2D01}" srcId="{A4DF2003-10A3-4B05-9CFF-C361E5018ADD}" destId="{E132EF78-6637-4212-B924-975C01531825}" srcOrd="3" destOrd="0" parTransId="{12393924-2DBC-439C-BBB2-F95EBB29E283}" sibTransId="{55C50A5B-AB3C-4DCA-A17B-0ECCFB071D10}"/>
    <dgm:cxn modelId="{890D56A9-06E7-4F8D-9FF2-6BCFBB114806}" type="presOf" srcId="{F736DAEC-31AB-44F4-B6FF-DD5E7FB3D3DE}" destId="{776F0C0D-029A-4102-A73F-6C4AE4013B15}" srcOrd="1" destOrd="0" presId="urn:microsoft.com/office/officeart/2005/8/layout/orgChart1"/>
    <dgm:cxn modelId="{0A2447E6-B4E4-4549-A09B-3F5112E58813}" srcId="{A4DF2003-10A3-4B05-9CFF-C361E5018ADD}" destId="{3C66718C-CC80-4BED-95F7-1E8CCC631C27}" srcOrd="2" destOrd="0" parTransId="{466C3AB4-4532-4D66-98D2-435F422701F1}" sibTransId="{96A90EB7-5429-48F0-BB5F-C4BBCD36F50C}"/>
    <dgm:cxn modelId="{792D5B31-5C75-4DC6-9373-05484D036330}" type="presOf" srcId="{10FE2E37-5672-43AA-9AE1-A31AEC33C1A4}" destId="{EF5C7836-5E13-436A-9185-C75C0DFDD73D}" srcOrd="0" destOrd="0" presId="urn:microsoft.com/office/officeart/2005/8/layout/orgChart1"/>
    <dgm:cxn modelId="{0B67143A-C3B1-4A54-98D0-B61B78625418}" type="presOf" srcId="{3102CADD-9F17-4C8F-953B-A95CEA46EA90}" destId="{6CA7AF16-AFBE-4CCE-A61B-9BC55D0C19E0}" srcOrd="0" destOrd="0" presId="urn:microsoft.com/office/officeart/2005/8/layout/orgChart1"/>
    <dgm:cxn modelId="{FA0EFF95-9B48-491D-96DE-083472A54BD8}" type="presOf" srcId="{14D67938-891E-4992-A274-1A0C89E0B336}" destId="{F782051C-5FBA-42D5-AE4A-D1EE9ACDB736}" srcOrd="0" destOrd="0" presId="urn:microsoft.com/office/officeart/2005/8/layout/orgChart1"/>
    <dgm:cxn modelId="{EF5D9C32-B52C-431A-B4F5-9653A29075B1}" srcId="{A4DF2003-10A3-4B05-9CFF-C361E5018ADD}" destId="{392FE790-B59C-4D5B-9AA3-F8C2D1168EA1}" srcOrd="4" destOrd="0" parTransId="{B9939D4D-BCF1-467A-92FF-6F145B1A2C91}" sibTransId="{CFEED3EA-CD04-47FD-B391-1633A8105917}"/>
    <dgm:cxn modelId="{2F20BAD4-2773-4C6B-8C7D-19987D9B9D18}" type="presOf" srcId="{0B43E6EA-01B0-4A0F-87EE-AA4ABFD9F9C1}" destId="{FF23A32B-511C-488C-B1A3-CDD62E85AB54}" srcOrd="1" destOrd="0" presId="urn:microsoft.com/office/officeart/2005/8/layout/orgChart1"/>
    <dgm:cxn modelId="{3D4CA354-ECAC-40DC-B11A-E9230AEB4E60}" type="presOf" srcId="{AD6BA3A9-FD2B-4232-A62A-896D84E8DEDB}" destId="{DDF66D42-2C0C-47E0-9994-6BF2688FE38B}" srcOrd="1" destOrd="0" presId="urn:microsoft.com/office/officeart/2005/8/layout/orgChart1"/>
    <dgm:cxn modelId="{01C08AA8-DADC-4C92-A186-D12FF08F62EB}" type="presOf" srcId="{392FE790-B59C-4D5B-9AA3-F8C2D1168EA1}" destId="{86357811-D48E-4FA6-913B-1661CAE05AF1}" srcOrd="1" destOrd="0" presId="urn:microsoft.com/office/officeart/2005/8/layout/orgChart1"/>
    <dgm:cxn modelId="{DEBDD3CA-FDEC-4344-A918-D178BD365781}" type="presOf" srcId="{E132EF78-6637-4212-B924-975C01531825}" destId="{41DC9213-EB58-40A1-A176-79E540F84A31}" srcOrd="1" destOrd="0" presId="urn:microsoft.com/office/officeart/2005/8/layout/orgChart1"/>
    <dgm:cxn modelId="{58A3885F-66B1-429F-9538-34F5E2B59099}" type="presOf" srcId="{0BF22F4B-5A5A-4184-9091-1F5F61B94CC0}" destId="{B0099B0E-4F6B-4ACC-B56D-BC4D2C426557}" srcOrd="0" destOrd="0" presId="urn:microsoft.com/office/officeart/2005/8/layout/orgChart1"/>
    <dgm:cxn modelId="{38DFE1FF-02A1-45FE-A9FF-190ECF8D415B}" srcId="{3B531F12-E4B5-46F3-A9B9-6D4DF1A468EB}" destId="{6545DC12-06D2-4BAE-AEBA-6ADE427F0F98}" srcOrd="2" destOrd="0" parTransId="{F1EFBAD7-670F-4811-9582-F586B92BAB7F}" sibTransId="{1F2C4151-4DD1-48E9-A78A-EC7E825D86BB}"/>
    <dgm:cxn modelId="{A65C8ADA-B998-400A-9C13-F38CFF601490}" type="presOf" srcId="{3B531F12-E4B5-46F3-A9B9-6D4DF1A468EB}" destId="{D8D9FBB2-C6F2-49DA-9D4F-009C9671030A}" srcOrd="0" destOrd="0" presId="urn:microsoft.com/office/officeart/2005/8/layout/orgChart1"/>
    <dgm:cxn modelId="{7A82D0AC-C84B-4DCB-B37F-B07D43E030CA}" srcId="{AD6BA3A9-FD2B-4232-A62A-896D84E8DEDB}" destId="{F736DAEC-31AB-44F4-B6FF-DD5E7FB3D3DE}" srcOrd="0" destOrd="0" parTransId="{63BD81EB-6E9E-4CC1-AFF5-0E6CD45E81A3}" sibTransId="{FC1F35AF-A1C5-4F58-A174-B6133A214DF3}"/>
    <dgm:cxn modelId="{369781E6-82C0-42C0-A312-98777F2E6698}" type="presParOf" srcId="{A433593A-3139-4AC3-997D-E079EEE2E58D}" destId="{94839A22-947B-4D43-89A9-E11A1EFDAB3B}" srcOrd="0" destOrd="0" presId="urn:microsoft.com/office/officeart/2005/8/layout/orgChart1"/>
    <dgm:cxn modelId="{E95190E0-5789-444A-A748-75E175ABEAEC}" type="presParOf" srcId="{94839A22-947B-4D43-89A9-E11A1EFDAB3B}" destId="{E1871746-9A82-41C1-B82C-ED37FA299792}" srcOrd="0" destOrd="0" presId="urn:microsoft.com/office/officeart/2005/8/layout/orgChart1"/>
    <dgm:cxn modelId="{D1D333AA-3D8C-47CC-99A6-24F454922087}" type="presParOf" srcId="{E1871746-9A82-41C1-B82C-ED37FA299792}" destId="{EF5C7836-5E13-436A-9185-C75C0DFDD73D}" srcOrd="0" destOrd="0" presId="urn:microsoft.com/office/officeart/2005/8/layout/orgChart1"/>
    <dgm:cxn modelId="{8A8A778A-1596-4322-A119-D409746D7775}" type="presParOf" srcId="{E1871746-9A82-41C1-B82C-ED37FA299792}" destId="{7E0D11E2-E381-48DC-8F17-C498383CF067}" srcOrd="1" destOrd="0" presId="urn:microsoft.com/office/officeart/2005/8/layout/orgChart1"/>
    <dgm:cxn modelId="{337A9695-CCB9-4745-9122-21FD5B1DA425}" type="presParOf" srcId="{94839A22-947B-4D43-89A9-E11A1EFDAB3B}" destId="{DAA4DB60-DE2B-4B63-974A-D33F77167796}" srcOrd="1" destOrd="0" presId="urn:microsoft.com/office/officeart/2005/8/layout/orgChart1"/>
    <dgm:cxn modelId="{74E0341B-1487-4158-A7F4-8655524225B1}" type="presParOf" srcId="{94839A22-947B-4D43-89A9-E11A1EFDAB3B}" destId="{4B5BB549-BD30-4B51-A68D-3092404FAE07}" srcOrd="2" destOrd="0" presId="urn:microsoft.com/office/officeart/2005/8/layout/orgChart1"/>
    <dgm:cxn modelId="{87ED0AC9-FC33-40D3-8E80-2F8F2050D5E4}" type="presParOf" srcId="{A433593A-3139-4AC3-997D-E079EEE2E58D}" destId="{133BA9A9-167C-4DF3-BB10-C1350AFD6993}" srcOrd="1" destOrd="0" presId="urn:microsoft.com/office/officeart/2005/8/layout/orgChart1"/>
    <dgm:cxn modelId="{28E41387-F286-4B54-9A63-C45818644D7B}" type="presParOf" srcId="{133BA9A9-167C-4DF3-BB10-C1350AFD6993}" destId="{5975BFDD-15D7-4C57-815E-2218CE99DF74}" srcOrd="0" destOrd="0" presId="urn:microsoft.com/office/officeart/2005/8/layout/orgChart1"/>
    <dgm:cxn modelId="{275A8348-4BAB-4198-8CFC-19FFA8B99AB3}" type="presParOf" srcId="{5975BFDD-15D7-4C57-815E-2218CE99DF74}" destId="{60B96427-8AEC-40F0-B5F2-4EE4253D9C17}" srcOrd="0" destOrd="0" presId="urn:microsoft.com/office/officeart/2005/8/layout/orgChart1"/>
    <dgm:cxn modelId="{7334F02E-EEEE-4579-9A25-6387C9C3D69F}" type="presParOf" srcId="{5975BFDD-15D7-4C57-815E-2218CE99DF74}" destId="{37519BE0-6D2A-437D-BFA3-2CBA462D2F7E}" srcOrd="1" destOrd="0" presId="urn:microsoft.com/office/officeart/2005/8/layout/orgChart1"/>
    <dgm:cxn modelId="{A1086871-1E6B-4E44-B208-D9A34B8C8A5A}" type="presParOf" srcId="{133BA9A9-167C-4DF3-BB10-C1350AFD6993}" destId="{51713C8B-D45F-4A72-8126-CC34570946A5}" srcOrd="1" destOrd="0" presId="urn:microsoft.com/office/officeart/2005/8/layout/orgChart1"/>
    <dgm:cxn modelId="{ACDF94F1-060B-4261-B81F-FB9CC2AC8DD0}" type="presParOf" srcId="{51713C8B-D45F-4A72-8126-CC34570946A5}" destId="{7BB863C5-07CE-4CD6-A7EA-BEEF799D83F4}" srcOrd="0" destOrd="0" presId="urn:microsoft.com/office/officeart/2005/8/layout/orgChart1"/>
    <dgm:cxn modelId="{0A1E7896-0A03-401A-ADEA-BE300ADC16F2}" type="presParOf" srcId="{51713C8B-D45F-4A72-8126-CC34570946A5}" destId="{71D66DEC-B1A3-4FB6-B59D-1D9EA16573F9}" srcOrd="1" destOrd="0" presId="urn:microsoft.com/office/officeart/2005/8/layout/orgChart1"/>
    <dgm:cxn modelId="{3F6B9B30-EB44-44F9-8BC4-914C523701A0}" type="presParOf" srcId="{71D66DEC-B1A3-4FB6-B59D-1D9EA16573F9}" destId="{144C8D36-8D5C-4EBC-9A4F-55D90F7067E0}" srcOrd="0" destOrd="0" presId="urn:microsoft.com/office/officeart/2005/8/layout/orgChart1"/>
    <dgm:cxn modelId="{9F98CEF0-026F-483F-B2EF-3AA221042286}" type="presParOf" srcId="{144C8D36-8D5C-4EBC-9A4F-55D90F7067E0}" destId="{D8D9FBB2-C6F2-49DA-9D4F-009C9671030A}" srcOrd="0" destOrd="0" presId="urn:microsoft.com/office/officeart/2005/8/layout/orgChart1"/>
    <dgm:cxn modelId="{51B473CB-FCBA-43E4-8586-84DB1D8BE9F8}" type="presParOf" srcId="{144C8D36-8D5C-4EBC-9A4F-55D90F7067E0}" destId="{2A53C35A-210D-4BDF-8BB5-C0C8D2056BCA}" srcOrd="1" destOrd="0" presId="urn:microsoft.com/office/officeart/2005/8/layout/orgChart1"/>
    <dgm:cxn modelId="{1AAC9857-17BD-47D6-BFA4-4E9587D08D62}" type="presParOf" srcId="{71D66DEC-B1A3-4FB6-B59D-1D9EA16573F9}" destId="{43DFFBCD-975E-4B31-8A61-21E14346EC38}" srcOrd="1" destOrd="0" presId="urn:microsoft.com/office/officeart/2005/8/layout/orgChart1"/>
    <dgm:cxn modelId="{0D0F091A-1FC6-4036-AD12-90581268C91E}" type="presParOf" srcId="{43DFFBCD-975E-4B31-8A61-21E14346EC38}" destId="{975EFD71-5E92-43B0-8008-3A68F9C2491A}" srcOrd="0" destOrd="0" presId="urn:microsoft.com/office/officeart/2005/8/layout/orgChart1"/>
    <dgm:cxn modelId="{31687F62-3609-49E0-9F17-5E5474D684A6}" type="presParOf" srcId="{43DFFBCD-975E-4B31-8A61-21E14346EC38}" destId="{990E81F8-9F59-4453-BEF2-6C399B222495}" srcOrd="1" destOrd="0" presId="urn:microsoft.com/office/officeart/2005/8/layout/orgChart1"/>
    <dgm:cxn modelId="{45303065-B3D2-4D57-A486-19B56509A0C2}" type="presParOf" srcId="{990E81F8-9F59-4453-BEF2-6C399B222495}" destId="{E02690D4-470C-4388-8F5D-A9E3C3358B1F}" srcOrd="0" destOrd="0" presId="urn:microsoft.com/office/officeart/2005/8/layout/orgChart1"/>
    <dgm:cxn modelId="{CD035041-F4C7-4736-B380-0AC979C9AB9A}" type="presParOf" srcId="{E02690D4-470C-4388-8F5D-A9E3C3358B1F}" destId="{EF8D23EC-3C4C-4C62-8D96-58753BC26657}" srcOrd="0" destOrd="0" presId="urn:microsoft.com/office/officeart/2005/8/layout/orgChart1"/>
    <dgm:cxn modelId="{A01E6C61-D22D-4A85-A27E-66790ADEAFE1}" type="presParOf" srcId="{E02690D4-470C-4388-8F5D-A9E3C3358B1F}" destId="{AC622DED-0F87-4C4B-9332-1A47D14F9D73}" srcOrd="1" destOrd="0" presId="urn:microsoft.com/office/officeart/2005/8/layout/orgChart1"/>
    <dgm:cxn modelId="{4D8F060B-92E7-4F14-A200-B333DFCC97AF}" type="presParOf" srcId="{990E81F8-9F59-4453-BEF2-6C399B222495}" destId="{FE74596B-54F5-4F1B-9C1E-637031B59567}" srcOrd="1" destOrd="0" presId="urn:microsoft.com/office/officeart/2005/8/layout/orgChart1"/>
    <dgm:cxn modelId="{841F345C-2CF1-4485-BA97-8F67E0ED7B3C}" type="presParOf" srcId="{990E81F8-9F59-4453-BEF2-6C399B222495}" destId="{6043816C-CAAB-420C-9BA3-FCBF92D1B75B}" srcOrd="2" destOrd="0" presId="urn:microsoft.com/office/officeart/2005/8/layout/orgChart1"/>
    <dgm:cxn modelId="{C1535955-E167-45D3-8D07-A11CB825D409}" type="presParOf" srcId="{43DFFBCD-975E-4B31-8A61-21E14346EC38}" destId="{40ECA1F0-1127-41D1-81CF-B1C7879CD150}" srcOrd="2" destOrd="0" presId="urn:microsoft.com/office/officeart/2005/8/layout/orgChart1"/>
    <dgm:cxn modelId="{4F5E154E-793E-468E-A28C-A29D7108328B}" type="presParOf" srcId="{43DFFBCD-975E-4B31-8A61-21E14346EC38}" destId="{C14DA8F9-D03D-4294-98F9-B70B56E38D19}" srcOrd="3" destOrd="0" presId="urn:microsoft.com/office/officeart/2005/8/layout/orgChart1"/>
    <dgm:cxn modelId="{A469721A-4B7C-4B71-A811-1188E69CB49C}" type="presParOf" srcId="{C14DA8F9-D03D-4294-98F9-B70B56E38D19}" destId="{30255523-2922-4DB6-896D-EDEE2B229885}" srcOrd="0" destOrd="0" presId="urn:microsoft.com/office/officeart/2005/8/layout/orgChart1"/>
    <dgm:cxn modelId="{62B2F491-25BA-4702-BA7D-724B62F09767}" type="presParOf" srcId="{30255523-2922-4DB6-896D-EDEE2B229885}" destId="{13E23070-09E4-463A-B484-C0D5C4A02A92}" srcOrd="0" destOrd="0" presId="urn:microsoft.com/office/officeart/2005/8/layout/orgChart1"/>
    <dgm:cxn modelId="{388F38AF-2384-49FE-9C57-1DC1AE61F2E3}" type="presParOf" srcId="{30255523-2922-4DB6-896D-EDEE2B229885}" destId="{01E9E320-ED8A-4992-8EF0-EB8E5FE2EE89}" srcOrd="1" destOrd="0" presId="urn:microsoft.com/office/officeart/2005/8/layout/orgChart1"/>
    <dgm:cxn modelId="{FDAF8410-8ECE-4888-A7A8-C295079AD89F}" type="presParOf" srcId="{C14DA8F9-D03D-4294-98F9-B70B56E38D19}" destId="{04540D67-C984-4833-BA4C-2C2EE4917548}" srcOrd="1" destOrd="0" presId="urn:microsoft.com/office/officeart/2005/8/layout/orgChart1"/>
    <dgm:cxn modelId="{5E06928E-B9C7-48B8-911B-7BE3FCE7913E}" type="presParOf" srcId="{C14DA8F9-D03D-4294-98F9-B70B56E38D19}" destId="{4FD0A587-F8AF-42BD-9860-0A24433E32E2}" srcOrd="2" destOrd="0" presId="urn:microsoft.com/office/officeart/2005/8/layout/orgChart1"/>
    <dgm:cxn modelId="{B58F5B95-BFC8-4852-8A42-E0EEF4D37762}" type="presParOf" srcId="{43DFFBCD-975E-4B31-8A61-21E14346EC38}" destId="{0F4DF2C6-A580-468C-935F-1A9309AA7E28}" srcOrd="4" destOrd="0" presId="urn:microsoft.com/office/officeart/2005/8/layout/orgChart1"/>
    <dgm:cxn modelId="{407724A5-50D5-46C9-89E8-1C65E9230E1A}" type="presParOf" srcId="{43DFFBCD-975E-4B31-8A61-21E14346EC38}" destId="{359C103F-5BA3-4ABC-9CCB-6EAE4CA7CC2A}" srcOrd="5" destOrd="0" presId="urn:microsoft.com/office/officeart/2005/8/layout/orgChart1"/>
    <dgm:cxn modelId="{BA610C07-B943-4065-83DA-619EBD6C842C}" type="presParOf" srcId="{359C103F-5BA3-4ABC-9CCB-6EAE4CA7CC2A}" destId="{B12DF250-4ACE-4A22-BE20-65305C1A1330}" srcOrd="0" destOrd="0" presId="urn:microsoft.com/office/officeart/2005/8/layout/orgChart1"/>
    <dgm:cxn modelId="{91A00F14-3CBC-4D00-A6B1-B1DE9ED06D32}" type="presParOf" srcId="{B12DF250-4ACE-4A22-BE20-65305C1A1330}" destId="{50D07764-AF5A-4665-A5B3-35681215B30B}" srcOrd="0" destOrd="0" presId="urn:microsoft.com/office/officeart/2005/8/layout/orgChart1"/>
    <dgm:cxn modelId="{A21933C3-D022-4FF9-BDC7-E59567CC2E45}" type="presParOf" srcId="{B12DF250-4ACE-4A22-BE20-65305C1A1330}" destId="{43F4BB9E-B591-42C5-893B-23CEF1D12C3C}" srcOrd="1" destOrd="0" presId="urn:microsoft.com/office/officeart/2005/8/layout/orgChart1"/>
    <dgm:cxn modelId="{02668F0A-206F-4A96-9906-4A0AF973966F}" type="presParOf" srcId="{359C103F-5BA3-4ABC-9CCB-6EAE4CA7CC2A}" destId="{78996723-A806-4753-B8E6-46465B87BBDF}" srcOrd="1" destOrd="0" presId="urn:microsoft.com/office/officeart/2005/8/layout/orgChart1"/>
    <dgm:cxn modelId="{7F40C814-30F7-4E7F-A257-2339BC6C1F79}" type="presParOf" srcId="{359C103F-5BA3-4ABC-9CCB-6EAE4CA7CC2A}" destId="{A930F4D7-6C55-4240-BB3B-A053D1D33ABD}" srcOrd="2" destOrd="0" presId="urn:microsoft.com/office/officeart/2005/8/layout/orgChart1"/>
    <dgm:cxn modelId="{E906023E-9068-4942-B0C3-8DA73D9B32FB}" type="presParOf" srcId="{71D66DEC-B1A3-4FB6-B59D-1D9EA16573F9}" destId="{8D9940A3-65AF-428F-AEE9-496230E0CF52}" srcOrd="2" destOrd="0" presId="urn:microsoft.com/office/officeart/2005/8/layout/orgChart1"/>
    <dgm:cxn modelId="{66171196-0E2F-419C-ACE1-087A5ABEFA2F}" type="presParOf" srcId="{51713C8B-D45F-4A72-8126-CC34570946A5}" destId="{50C003B9-C676-41ED-B4A9-8A4F19735095}" srcOrd="2" destOrd="0" presId="urn:microsoft.com/office/officeart/2005/8/layout/orgChart1"/>
    <dgm:cxn modelId="{BB704D37-BAB5-4E4F-9DFC-61A2F98C2310}" type="presParOf" srcId="{51713C8B-D45F-4A72-8126-CC34570946A5}" destId="{45D126F5-5422-432A-8965-BB866937F4B8}" srcOrd="3" destOrd="0" presId="urn:microsoft.com/office/officeart/2005/8/layout/orgChart1"/>
    <dgm:cxn modelId="{33CA56EE-E24E-4688-B12E-39A0B16991A9}" type="presParOf" srcId="{45D126F5-5422-432A-8965-BB866937F4B8}" destId="{21A57C6C-197C-4F0E-828E-7103F57E36AF}" srcOrd="0" destOrd="0" presId="urn:microsoft.com/office/officeart/2005/8/layout/orgChart1"/>
    <dgm:cxn modelId="{FD88B862-A4C0-46C8-B31B-09934ED3E067}" type="presParOf" srcId="{21A57C6C-197C-4F0E-828E-7103F57E36AF}" destId="{F5FE1031-3B3D-4786-BBAF-C2DC993DF046}" srcOrd="0" destOrd="0" presId="urn:microsoft.com/office/officeart/2005/8/layout/orgChart1"/>
    <dgm:cxn modelId="{18CA3B79-445B-4EF4-9085-C2B9357E1A7E}" type="presParOf" srcId="{21A57C6C-197C-4F0E-828E-7103F57E36AF}" destId="{DDF66D42-2C0C-47E0-9994-6BF2688FE38B}" srcOrd="1" destOrd="0" presId="urn:microsoft.com/office/officeart/2005/8/layout/orgChart1"/>
    <dgm:cxn modelId="{78C58591-83AD-44A4-B33E-EDAC90D33FF7}" type="presParOf" srcId="{45D126F5-5422-432A-8965-BB866937F4B8}" destId="{19971D8E-19DC-4F07-B353-BBFE34A24DC9}" srcOrd="1" destOrd="0" presId="urn:microsoft.com/office/officeart/2005/8/layout/orgChart1"/>
    <dgm:cxn modelId="{BDC61C36-4678-4204-926A-9BF71854ED5C}" type="presParOf" srcId="{19971D8E-19DC-4F07-B353-BBFE34A24DC9}" destId="{907E40E0-41D5-4D76-A9C5-2BD95346D8EE}" srcOrd="0" destOrd="0" presId="urn:microsoft.com/office/officeart/2005/8/layout/orgChart1"/>
    <dgm:cxn modelId="{0E316536-BB30-411D-8E72-B5E9CE1BF283}" type="presParOf" srcId="{19971D8E-19DC-4F07-B353-BBFE34A24DC9}" destId="{180667D7-134C-4046-9E32-B3EC00B7A513}" srcOrd="1" destOrd="0" presId="urn:microsoft.com/office/officeart/2005/8/layout/orgChart1"/>
    <dgm:cxn modelId="{8D527077-84AC-434B-BD93-3AD9AAED4304}" type="presParOf" srcId="{180667D7-134C-4046-9E32-B3EC00B7A513}" destId="{D18F92B4-9D45-452B-B70F-728B24B7DC42}" srcOrd="0" destOrd="0" presId="urn:microsoft.com/office/officeart/2005/8/layout/orgChart1"/>
    <dgm:cxn modelId="{758A782F-EF04-4E8B-B47E-FDB4386B6776}" type="presParOf" srcId="{D18F92B4-9D45-452B-B70F-728B24B7DC42}" destId="{659C9109-12D7-4515-9E4D-D5ACF3A1CFC7}" srcOrd="0" destOrd="0" presId="urn:microsoft.com/office/officeart/2005/8/layout/orgChart1"/>
    <dgm:cxn modelId="{D77D20AE-ADF7-4CC0-9803-2358C5E4307D}" type="presParOf" srcId="{D18F92B4-9D45-452B-B70F-728B24B7DC42}" destId="{776F0C0D-029A-4102-A73F-6C4AE4013B15}" srcOrd="1" destOrd="0" presId="urn:microsoft.com/office/officeart/2005/8/layout/orgChart1"/>
    <dgm:cxn modelId="{29E93AD7-678F-498F-A712-1853EF30E62F}" type="presParOf" srcId="{180667D7-134C-4046-9E32-B3EC00B7A513}" destId="{FB25BCF9-9ADB-4D33-83BE-4AA3240E81C4}" srcOrd="1" destOrd="0" presId="urn:microsoft.com/office/officeart/2005/8/layout/orgChart1"/>
    <dgm:cxn modelId="{F8ACF100-CDC1-42BA-8375-F550D5718872}" type="presParOf" srcId="{180667D7-134C-4046-9E32-B3EC00B7A513}" destId="{5C07F10F-B953-436A-8B5E-8153B4815D16}" srcOrd="2" destOrd="0" presId="urn:microsoft.com/office/officeart/2005/8/layout/orgChart1"/>
    <dgm:cxn modelId="{28A58021-D4FD-47AB-BABA-C83475D2D090}" type="presParOf" srcId="{45D126F5-5422-432A-8965-BB866937F4B8}" destId="{86BECAE6-EE9B-4DC3-92AB-73169EC81B57}" srcOrd="2" destOrd="0" presId="urn:microsoft.com/office/officeart/2005/8/layout/orgChart1"/>
    <dgm:cxn modelId="{C03A4A76-8E36-4651-94E9-23BB8E642922}" type="presParOf" srcId="{51713C8B-D45F-4A72-8126-CC34570946A5}" destId="{8F16749C-48D9-42E9-9A45-B845DC8EB342}" srcOrd="4" destOrd="0" presId="urn:microsoft.com/office/officeart/2005/8/layout/orgChart1"/>
    <dgm:cxn modelId="{D5A139F2-B773-4358-B3C8-27F5BF3920D6}" type="presParOf" srcId="{51713C8B-D45F-4A72-8126-CC34570946A5}" destId="{C6168AA2-1B51-4C5E-9497-B9DCD8E88D01}" srcOrd="5" destOrd="0" presId="urn:microsoft.com/office/officeart/2005/8/layout/orgChart1"/>
    <dgm:cxn modelId="{19AC634B-3957-4B52-9C11-D9F1D59EE0B9}" type="presParOf" srcId="{C6168AA2-1B51-4C5E-9497-B9DCD8E88D01}" destId="{EC59D406-1D28-4D3D-B592-80028931229D}" srcOrd="0" destOrd="0" presId="urn:microsoft.com/office/officeart/2005/8/layout/orgChart1"/>
    <dgm:cxn modelId="{E650E77F-CAB0-4A86-938C-5F574BDA3F4A}" type="presParOf" srcId="{EC59D406-1D28-4D3D-B592-80028931229D}" destId="{4C6271B7-2674-46EB-AC40-FFA4D06E7A45}" srcOrd="0" destOrd="0" presId="urn:microsoft.com/office/officeart/2005/8/layout/orgChart1"/>
    <dgm:cxn modelId="{DC4D737C-1E46-4B5B-8647-4C866307FC1D}" type="presParOf" srcId="{EC59D406-1D28-4D3D-B592-80028931229D}" destId="{53BA9378-0978-40DB-988F-B4EB47D19956}" srcOrd="1" destOrd="0" presId="urn:microsoft.com/office/officeart/2005/8/layout/orgChart1"/>
    <dgm:cxn modelId="{783D7310-E335-4B2D-A68A-3EC1EF56BE6F}" type="presParOf" srcId="{C6168AA2-1B51-4C5E-9497-B9DCD8E88D01}" destId="{7412ED17-3C11-4229-8E8B-0C75F0C29AB9}" srcOrd="1" destOrd="0" presId="urn:microsoft.com/office/officeart/2005/8/layout/orgChart1"/>
    <dgm:cxn modelId="{C1309C1B-4CB9-48EB-9F80-1A47B471659B}" type="presParOf" srcId="{7412ED17-3C11-4229-8E8B-0C75F0C29AB9}" destId="{B341F0B8-F871-4807-A9B8-4534D4A4E919}" srcOrd="0" destOrd="0" presId="urn:microsoft.com/office/officeart/2005/8/layout/orgChart1"/>
    <dgm:cxn modelId="{CE2F37E7-B356-480C-91B3-0718992078CE}" type="presParOf" srcId="{7412ED17-3C11-4229-8E8B-0C75F0C29AB9}" destId="{61F11CC6-8FBD-457C-87D4-E06F0CF4688B}" srcOrd="1" destOrd="0" presId="urn:microsoft.com/office/officeart/2005/8/layout/orgChart1"/>
    <dgm:cxn modelId="{03BE749C-065F-4E7C-BBB5-4B1E600067C9}" type="presParOf" srcId="{61F11CC6-8FBD-457C-87D4-E06F0CF4688B}" destId="{4761301A-12AA-46A0-BF53-6431A02037D0}" srcOrd="0" destOrd="0" presId="urn:microsoft.com/office/officeart/2005/8/layout/orgChart1"/>
    <dgm:cxn modelId="{F5C52087-2540-46CC-AE46-F37AF8C35BCF}" type="presParOf" srcId="{4761301A-12AA-46A0-BF53-6431A02037D0}" destId="{6CA7AF16-AFBE-4CCE-A61B-9BC55D0C19E0}" srcOrd="0" destOrd="0" presId="urn:microsoft.com/office/officeart/2005/8/layout/orgChart1"/>
    <dgm:cxn modelId="{83AEE0FA-A229-4CC4-9EA4-F40744AB0524}" type="presParOf" srcId="{4761301A-12AA-46A0-BF53-6431A02037D0}" destId="{6CDEAD61-A20B-4BA6-9DE5-CFBC1029A196}" srcOrd="1" destOrd="0" presId="urn:microsoft.com/office/officeart/2005/8/layout/orgChart1"/>
    <dgm:cxn modelId="{430CB73D-7286-489B-ADB3-E4436A892197}" type="presParOf" srcId="{61F11CC6-8FBD-457C-87D4-E06F0CF4688B}" destId="{49D66BF1-5E73-4895-B454-4261E485F86B}" srcOrd="1" destOrd="0" presId="urn:microsoft.com/office/officeart/2005/8/layout/orgChart1"/>
    <dgm:cxn modelId="{8B27835C-1630-4F5A-9787-7B25F2BE4216}" type="presParOf" srcId="{61F11CC6-8FBD-457C-87D4-E06F0CF4688B}" destId="{A062BE3A-0D37-4FA7-A03B-FEC737F29F90}" srcOrd="2" destOrd="0" presId="urn:microsoft.com/office/officeart/2005/8/layout/orgChart1"/>
    <dgm:cxn modelId="{3D05BE3D-AF6E-4A35-8F90-EBA231FD1303}" type="presParOf" srcId="{7412ED17-3C11-4229-8E8B-0C75F0C29AB9}" destId="{3601CBC3-D202-4E19-8921-18E7C8478F0E}" srcOrd="2" destOrd="0" presId="urn:microsoft.com/office/officeart/2005/8/layout/orgChart1"/>
    <dgm:cxn modelId="{26DD7B9E-E2FE-42E0-B498-098BAEFF699F}" type="presParOf" srcId="{7412ED17-3C11-4229-8E8B-0C75F0C29AB9}" destId="{46F644D6-2D3C-4498-B15C-B86B881A8504}" srcOrd="3" destOrd="0" presId="urn:microsoft.com/office/officeart/2005/8/layout/orgChart1"/>
    <dgm:cxn modelId="{620E05D1-7C63-43AD-A30B-AE1616736782}" type="presParOf" srcId="{46F644D6-2D3C-4498-B15C-B86B881A8504}" destId="{47DFC6B0-E54E-4A53-9A00-D511BC670653}" srcOrd="0" destOrd="0" presId="urn:microsoft.com/office/officeart/2005/8/layout/orgChart1"/>
    <dgm:cxn modelId="{2FAEC9ED-E53D-479C-BD4A-DF3B08AC67C0}" type="presParOf" srcId="{47DFC6B0-E54E-4A53-9A00-D511BC670653}" destId="{D478E035-2831-4B6E-9142-CE7CA589DB09}" srcOrd="0" destOrd="0" presId="urn:microsoft.com/office/officeart/2005/8/layout/orgChart1"/>
    <dgm:cxn modelId="{9B8505FE-278D-488E-89FA-08E528172FDA}" type="presParOf" srcId="{47DFC6B0-E54E-4A53-9A00-D511BC670653}" destId="{978565E5-C4DC-4B40-8A3D-A181E2D4A212}" srcOrd="1" destOrd="0" presId="urn:microsoft.com/office/officeart/2005/8/layout/orgChart1"/>
    <dgm:cxn modelId="{2A1D2553-0E83-485D-A26E-815B62FC14D9}" type="presParOf" srcId="{46F644D6-2D3C-4498-B15C-B86B881A8504}" destId="{21406D70-B008-4BFD-9578-EBF953954971}" srcOrd="1" destOrd="0" presId="urn:microsoft.com/office/officeart/2005/8/layout/orgChart1"/>
    <dgm:cxn modelId="{8FB07333-ADC6-41D3-B1E3-CBE6DFE6D945}" type="presParOf" srcId="{46F644D6-2D3C-4498-B15C-B86B881A8504}" destId="{8544F2A4-8E46-409E-9A58-3CECF2E8D321}" srcOrd="2" destOrd="0" presId="urn:microsoft.com/office/officeart/2005/8/layout/orgChart1"/>
    <dgm:cxn modelId="{3D2FCCB8-E07E-4322-813B-A69AEA4C88C1}" type="presParOf" srcId="{7412ED17-3C11-4229-8E8B-0C75F0C29AB9}" destId="{1A7560DD-F783-48F6-9063-5EF61EA77ABD}" srcOrd="4" destOrd="0" presId="urn:microsoft.com/office/officeart/2005/8/layout/orgChart1"/>
    <dgm:cxn modelId="{79D2CB71-24BD-4892-895E-08800B8130D2}" type="presParOf" srcId="{7412ED17-3C11-4229-8E8B-0C75F0C29AB9}" destId="{856A2552-D02C-42D8-A865-67F1209D360A}" srcOrd="5" destOrd="0" presId="urn:microsoft.com/office/officeart/2005/8/layout/orgChart1"/>
    <dgm:cxn modelId="{9302DDFE-FE02-4F1E-BF81-A605C8AE7826}" type="presParOf" srcId="{856A2552-D02C-42D8-A865-67F1209D360A}" destId="{CE933165-A43F-4153-B997-E570D4ECA127}" srcOrd="0" destOrd="0" presId="urn:microsoft.com/office/officeart/2005/8/layout/orgChart1"/>
    <dgm:cxn modelId="{CAB766FC-E525-4F70-898E-E954DAACAE5F}" type="presParOf" srcId="{CE933165-A43F-4153-B997-E570D4ECA127}" destId="{52CE2A49-19F7-4A1F-9A4A-E316A0A1C5DE}" srcOrd="0" destOrd="0" presId="urn:microsoft.com/office/officeart/2005/8/layout/orgChart1"/>
    <dgm:cxn modelId="{D5363F62-3E6A-412D-B8E1-16EE52A844F3}" type="presParOf" srcId="{CE933165-A43F-4153-B997-E570D4ECA127}" destId="{58DB2D53-4558-480F-B283-FC7CAAAFD9E5}" srcOrd="1" destOrd="0" presId="urn:microsoft.com/office/officeart/2005/8/layout/orgChart1"/>
    <dgm:cxn modelId="{28116D33-1B7E-4531-BECE-BD2CA24F36AC}" type="presParOf" srcId="{856A2552-D02C-42D8-A865-67F1209D360A}" destId="{DB58F71C-8897-4B4E-8759-E2F70ACA8D74}" srcOrd="1" destOrd="0" presId="urn:microsoft.com/office/officeart/2005/8/layout/orgChart1"/>
    <dgm:cxn modelId="{D2DB1B10-E431-46BB-A952-5E2765236936}" type="presParOf" srcId="{856A2552-D02C-42D8-A865-67F1209D360A}" destId="{8E87A6A5-6589-4437-BAED-5038C67FE398}" srcOrd="2" destOrd="0" presId="urn:microsoft.com/office/officeart/2005/8/layout/orgChart1"/>
    <dgm:cxn modelId="{6E01A977-2B01-40ED-B6C4-FBCDB70776DB}" type="presParOf" srcId="{C6168AA2-1B51-4C5E-9497-B9DCD8E88D01}" destId="{36E51C63-F739-472A-9AF9-3B33B79304DC}" srcOrd="2" destOrd="0" presId="urn:microsoft.com/office/officeart/2005/8/layout/orgChart1"/>
    <dgm:cxn modelId="{915ADA67-B9DB-4C81-859D-197CE3C45A9E}" type="presParOf" srcId="{51713C8B-D45F-4A72-8126-CC34570946A5}" destId="{C139527A-4B25-4262-B380-0981349D54CF}" srcOrd="6" destOrd="0" presId="urn:microsoft.com/office/officeart/2005/8/layout/orgChart1"/>
    <dgm:cxn modelId="{47B01F52-9930-4710-B990-92F2DE01A99B}" type="presParOf" srcId="{51713C8B-D45F-4A72-8126-CC34570946A5}" destId="{8FD4CC7C-3B89-4903-AAC2-3C4397B9E6B6}" srcOrd="7" destOrd="0" presId="urn:microsoft.com/office/officeart/2005/8/layout/orgChart1"/>
    <dgm:cxn modelId="{7085D138-103A-452A-BD76-2836A67A720E}" type="presParOf" srcId="{8FD4CC7C-3B89-4903-AAC2-3C4397B9E6B6}" destId="{E068C412-5A96-4175-B1A2-CE781107D4DA}" srcOrd="0" destOrd="0" presId="urn:microsoft.com/office/officeart/2005/8/layout/orgChart1"/>
    <dgm:cxn modelId="{53123C64-58FD-4707-BDA0-087C0F0C4608}" type="presParOf" srcId="{E068C412-5A96-4175-B1A2-CE781107D4DA}" destId="{AE5A4D8B-B965-4DEE-AD9B-41CD5E7E0E16}" srcOrd="0" destOrd="0" presId="urn:microsoft.com/office/officeart/2005/8/layout/orgChart1"/>
    <dgm:cxn modelId="{79CB0903-3075-42D9-B08E-6106449725B4}" type="presParOf" srcId="{E068C412-5A96-4175-B1A2-CE781107D4DA}" destId="{41DC9213-EB58-40A1-A176-79E540F84A31}" srcOrd="1" destOrd="0" presId="urn:microsoft.com/office/officeart/2005/8/layout/orgChart1"/>
    <dgm:cxn modelId="{EC56A8E1-7788-453B-82AD-CD8F593716AF}" type="presParOf" srcId="{8FD4CC7C-3B89-4903-AAC2-3C4397B9E6B6}" destId="{D69D2066-F194-42AA-8C9E-357680107285}" srcOrd="1" destOrd="0" presId="urn:microsoft.com/office/officeart/2005/8/layout/orgChart1"/>
    <dgm:cxn modelId="{E57DC7B5-FB06-43BB-B399-354851A70F87}" type="presParOf" srcId="{D69D2066-F194-42AA-8C9E-357680107285}" destId="{F782051C-5FBA-42D5-AE4A-D1EE9ACDB736}" srcOrd="0" destOrd="0" presId="urn:microsoft.com/office/officeart/2005/8/layout/orgChart1"/>
    <dgm:cxn modelId="{D26E5BDD-4C25-447D-92DD-23C310FA975E}" type="presParOf" srcId="{D69D2066-F194-42AA-8C9E-357680107285}" destId="{47D726B6-A2D4-4C52-B22D-5C548300F0EB}" srcOrd="1" destOrd="0" presId="urn:microsoft.com/office/officeart/2005/8/layout/orgChart1"/>
    <dgm:cxn modelId="{ACD9CE5C-24FB-4E13-A058-3EF5001571A3}" type="presParOf" srcId="{47D726B6-A2D4-4C52-B22D-5C548300F0EB}" destId="{9CAF05FD-9995-473D-A6F1-FA542A5C251B}" srcOrd="0" destOrd="0" presId="urn:microsoft.com/office/officeart/2005/8/layout/orgChart1"/>
    <dgm:cxn modelId="{D9FC87D8-2789-4FBA-A0E5-35F8886B8FCC}" type="presParOf" srcId="{9CAF05FD-9995-473D-A6F1-FA542A5C251B}" destId="{B0099B0E-4F6B-4ACC-B56D-BC4D2C426557}" srcOrd="0" destOrd="0" presId="urn:microsoft.com/office/officeart/2005/8/layout/orgChart1"/>
    <dgm:cxn modelId="{9C7C800F-9069-443A-B073-3A7507A79177}" type="presParOf" srcId="{9CAF05FD-9995-473D-A6F1-FA542A5C251B}" destId="{C736AF3B-4276-4AB4-96C6-656D51023CAE}" srcOrd="1" destOrd="0" presId="urn:microsoft.com/office/officeart/2005/8/layout/orgChart1"/>
    <dgm:cxn modelId="{D29F67ED-D621-48E5-9B61-C9EDE4A210AF}" type="presParOf" srcId="{47D726B6-A2D4-4C52-B22D-5C548300F0EB}" destId="{19F1D592-7346-435F-BBAA-52F708BA4940}" srcOrd="1" destOrd="0" presId="urn:microsoft.com/office/officeart/2005/8/layout/orgChart1"/>
    <dgm:cxn modelId="{1C03090D-8B41-4096-B319-5A015F47184A}" type="presParOf" srcId="{47D726B6-A2D4-4C52-B22D-5C548300F0EB}" destId="{E92B748D-6B94-4F1D-9B85-8BC21A4F0E85}" srcOrd="2" destOrd="0" presId="urn:microsoft.com/office/officeart/2005/8/layout/orgChart1"/>
    <dgm:cxn modelId="{C809428D-A5F4-4C50-858B-87CF7DFAF77F}" type="presParOf" srcId="{8FD4CC7C-3B89-4903-AAC2-3C4397B9E6B6}" destId="{FB117239-A175-42BF-BDFF-A4B9E2CFE55E}" srcOrd="2" destOrd="0" presId="urn:microsoft.com/office/officeart/2005/8/layout/orgChart1"/>
    <dgm:cxn modelId="{934764CD-A086-45B3-A1CF-8FA0D9DD6E14}" type="presParOf" srcId="{51713C8B-D45F-4A72-8126-CC34570946A5}" destId="{5DE3CD98-3182-428F-8842-D124AD4D65EA}" srcOrd="8" destOrd="0" presId="urn:microsoft.com/office/officeart/2005/8/layout/orgChart1"/>
    <dgm:cxn modelId="{0470C234-DAAB-4C0A-9749-4FB5B47ED086}" type="presParOf" srcId="{51713C8B-D45F-4A72-8126-CC34570946A5}" destId="{3FD4BCBF-8E6D-4793-894B-1264D6B1CEA2}" srcOrd="9" destOrd="0" presId="urn:microsoft.com/office/officeart/2005/8/layout/orgChart1"/>
    <dgm:cxn modelId="{5E823D5D-0E70-4B6B-94F6-EDE2263E110B}" type="presParOf" srcId="{3FD4BCBF-8E6D-4793-894B-1264D6B1CEA2}" destId="{06E11121-DF7C-49D9-9FB0-57C1E15F6C1D}" srcOrd="0" destOrd="0" presId="urn:microsoft.com/office/officeart/2005/8/layout/orgChart1"/>
    <dgm:cxn modelId="{CAB292FA-8946-478C-B9E3-0E94791BD92E}" type="presParOf" srcId="{06E11121-DF7C-49D9-9FB0-57C1E15F6C1D}" destId="{F907F013-36DA-4F02-9589-14A39D2CC78E}" srcOrd="0" destOrd="0" presId="urn:microsoft.com/office/officeart/2005/8/layout/orgChart1"/>
    <dgm:cxn modelId="{A65BACF9-4C87-4122-821C-840F0DE9D762}" type="presParOf" srcId="{06E11121-DF7C-49D9-9FB0-57C1E15F6C1D}" destId="{86357811-D48E-4FA6-913B-1661CAE05AF1}" srcOrd="1" destOrd="0" presId="urn:microsoft.com/office/officeart/2005/8/layout/orgChart1"/>
    <dgm:cxn modelId="{ED6AB7E2-01D3-4E29-BF08-F50BEE387D79}" type="presParOf" srcId="{3FD4BCBF-8E6D-4793-894B-1264D6B1CEA2}" destId="{9EECCAA4-8E42-4CB6-84E8-EBF659DA87A9}" srcOrd="1" destOrd="0" presId="urn:microsoft.com/office/officeart/2005/8/layout/orgChart1"/>
    <dgm:cxn modelId="{7E4F7FEE-53DF-4041-B77E-4ACC83AD7032}" type="presParOf" srcId="{9EECCAA4-8E42-4CB6-84E8-EBF659DA87A9}" destId="{8D9205B3-E1BA-4A25-B29C-7A858EFB5656}" srcOrd="0" destOrd="0" presId="urn:microsoft.com/office/officeart/2005/8/layout/orgChart1"/>
    <dgm:cxn modelId="{CBFB1946-7AA5-4616-BAAC-EB99723B973C}" type="presParOf" srcId="{9EECCAA4-8E42-4CB6-84E8-EBF659DA87A9}" destId="{C07A96C1-9186-4B14-90FE-2F308A8A76D8}" srcOrd="1" destOrd="0" presId="urn:microsoft.com/office/officeart/2005/8/layout/orgChart1"/>
    <dgm:cxn modelId="{A214C628-3E26-4FEB-9DC8-F10BB6B53A94}" type="presParOf" srcId="{C07A96C1-9186-4B14-90FE-2F308A8A76D8}" destId="{1D004FA4-4392-4A30-9A37-CCFD86EE4522}" srcOrd="0" destOrd="0" presId="urn:microsoft.com/office/officeart/2005/8/layout/orgChart1"/>
    <dgm:cxn modelId="{1448FB1D-A509-4E31-ABA9-21AF12E5CE22}" type="presParOf" srcId="{1D004FA4-4392-4A30-9A37-CCFD86EE4522}" destId="{EF19E67F-0562-407F-B7BD-492F3EE36877}" srcOrd="0" destOrd="0" presId="urn:microsoft.com/office/officeart/2005/8/layout/orgChart1"/>
    <dgm:cxn modelId="{0DB937DB-6F45-4182-8355-A49E4EF45CE4}" type="presParOf" srcId="{1D004FA4-4392-4A30-9A37-CCFD86EE4522}" destId="{A9CCC7DF-26A4-4891-B6D1-57465BB78270}" srcOrd="1" destOrd="0" presId="urn:microsoft.com/office/officeart/2005/8/layout/orgChart1"/>
    <dgm:cxn modelId="{074D0C1F-12C7-4A2C-8A94-AE716C6BD41F}" type="presParOf" srcId="{C07A96C1-9186-4B14-90FE-2F308A8A76D8}" destId="{F1A0A233-068B-4E22-85E3-3153D964B366}" srcOrd="1" destOrd="0" presId="urn:microsoft.com/office/officeart/2005/8/layout/orgChart1"/>
    <dgm:cxn modelId="{90CFE56F-E749-4CDA-8B2D-5F1998972FFF}" type="presParOf" srcId="{C07A96C1-9186-4B14-90FE-2F308A8A76D8}" destId="{A9EACA35-9BC9-4E3A-8D3E-C9DCE2A2C924}" srcOrd="2" destOrd="0" presId="urn:microsoft.com/office/officeart/2005/8/layout/orgChart1"/>
    <dgm:cxn modelId="{43B60AB6-72E1-4A1A-AE4F-E71ACCF51263}" type="presParOf" srcId="{9EECCAA4-8E42-4CB6-84E8-EBF659DA87A9}" destId="{B7A9AC19-076A-475D-81BB-A9157CB71AF5}" srcOrd="2" destOrd="0" presId="urn:microsoft.com/office/officeart/2005/8/layout/orgChart1"/>
    <dgm:cxn modelId="{3F2841FA-60F4-4D38-9354-CCDDB6D79232}" type="presParOf" srcId="{9EECCAA4-8E42-4CB6-84E8-EBF659DA87A9}" destId="{2CAF918F-7A8A-4E4E-A10D-34C62E4A8302}" srcOrd="3" destOrd="0" presId="urn:microsoft.com/office/officeart/2005/8/layout/orgChart1"/>
    <dgm:cxn modelId="{66354ED7-3DC9-406F-ABD6-D796E69BA1AF}" type="presParOf" srcId="{2CAF918F-7A8A-4E4E-A10D-34C62E4A8302}" destId="{869F60E4-DB64-47BC-8D9B-1177BF52575A}" srcOrd="0" destOrd="0" presId="urn:microsoft.com/office/officeart/2005/8/layout/orgChart1"/>
    <dgm:cxn modelId="{E77315DD-BC76-4D1B-8CF0-A90471A7395B}" type="presParOf" srcId="{869F60E4-DB64-47BC-8D9B-1177BF52575A}" destId="{5B34EBF8-8D15-42FD-BB6C-F1479E284263}" srcOrd="0" destOrd="0" presId="urn:microsoft.com/office/officeart/2005/8/layout/orgChart1"/>
    <dgm:cxn modelId="{F2352276-693A-4075-AA90-8A24E2891D60}" type="presParOf" srcId="{869F60E4-DB64-47BC-8D9B-1177BF52575A}" destId="{FF23A32B-511C-488C-B1A3-CDD62E85AB54}" srcOrd="1" destOrd="0" presId="urn:microsoft.com/office/officeart/2005/8/layout/orgChart1"/>
    <dgm:cxn modelId="{0B36677A-13EE-4CAA-9168-9E530B1CC10E}" type="presParOf" srcId="{2CAF918F-7A8A-4E4E-A10D-34C62E4A8302}" destId="{86EC212C-9E59-4201-A3ED-AB1D26DBFD12}" srcOrd="1" destOrd="0" presId="urn:microsoft.com/office/officeart/2005/8/layout/orgChart1"/>
    <dgm:cxn modelId="{042DCBE0-C1DB-4F59-8FA6-F31731B9D931}" type="presParOf" srcId="{2CAF918F-7A8A-4E4E-A10D-34C62E4A8302}" destId="{A3DC313A-245C-47B3-8D75-DD848CD30126}" srcOrd="2" destOrd="0" presId="urn:microsoft.com/office/officeart/2005/8/layout/orgChart1"/>
    <dgm:cxn modelId="{CC32DCA6-92EF-4819-AF6F-BCA5DFEA6BBE}" type="presParOf" srcId="{9EECCAA4-8E42-4CB6-84E8-EBF659DA87A9}" destId="{6C1074A4-8F37-4630-93D6-237F46F176A1}" srcOrd="4" destOrd="0" presId="urn:microsoft.com/office/officeart/2005/8/layout/orgChart1"/>
    <dgm:cxn modelId="{8245A4F4-A790-4D93-83A9-EB6DADA4DAF9}" type="presParOf" srcId="{9EECCAA4-8E42-4CB6-84E8-EBF659DA87A9}" destId="{87165856-8BD4-44FD-846E-D637E6F41A9A}" srcOrd="5" destOrd="0" presId="urn:microsoft.com/office/officeart/2005/8/layout/orgChart1"/>
    <dgm:cxn modelId="{8CA1A4E2-F2EA-4460-8204-A4093053F434}" type="presParOf" srcId="{87165856-8BD4-44FD-846E-D637E6F41A9A}" destId="{28A2A30E-C506-4C12-8929-BC01723F2AF6}" srcOrd="0" destOrd="0" presId="urn:microsoft.com/office/officeart/2005/8/layout/orgChart1"/>
    <dgm:cxn modelId="{455B7FE2-6767-43AE-83D2-D317E0A5610F}" type="presParOf" srcId="{28A2A30E-C506-4C12-8929-BC01723F2AF6}" destId="{5C6E96FA-EE6A-4D5D-B6D6-9D76E95CABD3}" srcOrd="0" destOrd="0" presId="urn:microsoft.com/office/officeart/2005/8/layout/orgChart1"/>
    <dgm:cxn modelId="{B126DE8F-CC80-4881-9EED-8D0E4F8E5BA4}" type="presParOf" srcId="{28A2A30E-C506-4C12-8929-BC01723F2AF6}" destId="{EFD903F9-D851-4A8B-9385-56882A76009D}" srcOrd="1" destOrd="0" presId="urn:microsoft.com/office/officeart/2005/8/layout/orgChart1"/>
    <dgm:cxn modelId="{CEAE0BCF-70DB-41D8-9746-5721E3976304}" type="presParOf" srcId="{87165856-8BD4-44FD-846E-D637E6F41A9A}" destId="{1C72903A-3197-4E74-A0A1-C2C12765594C}" srcOrd="1" destOrd="0" presId="urn:microsoft.com/office/officeart/2005/8/layout/orgChart1"/>
    <dgm:cxn modelId="{3C3D21B8-0BD5-4258-A033-8278629660CD}" type="presParOf" srcId="{87165856-8BD4-44FD-846E-D637E6F41A9A}" destId="{D8857FDF-76DA-46A6-9B62-D5A2CCEEB66F}" srcOrd="2" destOrd="0" presId="urn:microsoft.com/office/officeart/2005/8/layout/orgChart1"/>
    <dgm:cxn modelId="{5B2FA154-E66F-4EC3-970D-53D95010B7E3}" type="presParOf" srcId="{3FD4BCBF-8E6D-4793-894B-1264D6B1CEA2}" destId="{8CAA3ADB-3F74-4E07-B58F-C19353EE3087}" srcOrd="2" destOrd="0" presId="urn:microsoft.com/office/officeart/2005/8/layout/orgChart1"/>
    <dgm:cxn modelId="{60F2509A-321C-4617-B7FA-856EE200FA01}" type="presParOf" srcId="{133BA9A9-167C-4DF3-BB10-C1350AFD6993}" destId="{0E93934B-20D0-42D4-8416-076F57E84E97}" srcOrd="2" destOrd="0" presId="urn:microsoft.com/office/officeart/2005/8/layout/orgChart1"/>
    <dgm:cxn modelId="{80B029C9-B228-4A4C-8E28-1FF58684ECDE}" type="presParOf" srcId="{A433593A-3139-4AC3-997D-E079EEE2E58D}" destId="{2422EEA0-ED49-4F13-82A3-E4142C6CFE0B}" srcOrd="2" destOrd="0" presId="urn:microsoft.com/office/officeart/2005/8/layout/orgChart1"/>
    <dgm:cxn modelId="{2312F330-A468-4C2D-ACB1-481FD6D3B8B5}" type="presParOf" srcId="{2422EEA0-ED49-4F13-82A3-E4142C6CFE0B}" destId="{6CA169F8-3A9E-4074-87E2-A39B39E63C4C}" srcOrd="0" destOrd="0" presId="urn:microsoft.com/office/officeart/2005/8/layout/orgChart1"/>
    <dgm:cxn modelId="{E4888C1B-1536-4F4D-B669-5DE57D2A4323}" type="presParOf" srcId="{6CA169F8-3A9E-4074-87E2-A39B39E63C4C}" destId="{E087DB1F-1F76-47AA-97C8-560DB58117BC}" srcOrd="0" destOrd="0" presId="urn:microsoft.com/office/officeart/2005/8/layout/orgChart1"/>
    <dgm:cxn modelId="{7FD5250A-E607-48FB-B2A3-0F58BF37B2AA}" type="presParOf" srcId="{6CA169F8-3A9E-4074-87E2-A39B39E63C4C}" destId="{3CF039C0-924C-4C07-ACAD-31E35DB8C8F3}" srcOrd="1" destOrd="0" presId="urn:microsoft.com/office/officeart/2005/8/layout/orgChart1"/>
    <dgm:cxn modelId="{673E7225-E974-4E41-A8F2-53FA74ABFBAC}" type="presParOf" srcId="{2422EEA0-ED49-4F13-82A3-E4142C6CFE0B}" destId="{8CDF2924-03F6-476F-9818-24FD55952B41}" srcOrd="1" destOrd="0" presId="urn:microsoft.com/office/officeart/2005/8/layout/orgChart1"/>
    <dgm:cxn modelId="{4CA0BCBC-CC3F-41B3-AC32-9429C5734F16}" type="presParOf" srcId="{2422EEA0-ED49-4F13-82A3-E4142C6CFE0B}" destId="{1B557EB6-92E9-41CC-BEF5-7FEFF834DA64}"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037EE-D6D4-4F9B-B99E-25F423008BFA}" type="doc">
      <dgm:prSet loTypeId="urn:microsoft.com/office/officeart/2005/8/layout/gear1" loCatId="process" qsTypeId="urn:microsoft.com/office/officeart/2005/8/quickstyle/simple1" qsCatId="simple" csTypeId="urn:microsoft.com/office/officeart/2005/8/colors/accent3_3" csCatId="accent3" phldr="1"/>
      <dgm:spPr/>
    </dgm:pt>
    <dgm:pt modelId="{36554435-4292-401D-9EA3-DE04543698D3}">
      <dgm:prSet phldrT="[Testo]" custT="1"/>
      <dgm:spPr/>
      <dgm:t>
        <a:bodyPr/>
        <a:lstStyle/>
        <a:p>
          <a:r>
            <a:rPr lang="it-IT" sz="1200" b="1" dirty="0" smtClean="0"/>
            <a:t>Consiglio delle bambine e dei bambini</a:t>
          </a:r>
          <a:endParaRPr lang="it-IT" sz="1200" b="1" dirty="0"/>
        </a:p>
      </dgm:t>
    </dgm:pt>
    <dgm:pt modelId="{FCBCC922-0C97-4755-AD50-A00C92047DA4}" type="parTrans" cxnId="{81B430BE-6CB7-43C8-9E51-43D3AE5F63AF}">
      <dgm:prSet/>
      <dgm:spPr/>
      <dgm:t>
        <a:bodyPr/>
        <a:lstStyle/>
        <a:p>
          <a:endParaRPr lang="it-IT"/>
        </a:p>
      </dgm:t>
    </dgm:pt>
    <dgm:pt modelId="{1C4F1BD6-A9BD-4F96-963E-A24A372F7D94}" type="sibTrans" cxnId="{81B430BE-6CB7-43C8-9E51-43D3AE5F63AF}">
      <dgm:prSet/>
      <dgm:spPr/>
      <dgm:t>
        <a:bodyPr/>
        <a:lstStyle/>
        <a:p>
          <a:endParaRPr lang="it-IT"/>
        </a:p>
      </dgm:t>
    </dgm:pt>
    <dgm:pt modelId="{92770569-D111-4633-B9C0-9CDAF086B2D0}">
      <dgm:prSet phldrT="[Testo]"/>
      <dgm:spPr/>
      <dgm:t>
        <a:bodyPr/>
        <a:lstStyle/>
        <a:p>
          <a:r>
            <a:rPr lang="it-IT" b="1" smtClean="0"/>
            <a:t>Staffetta dei diritti</a:t>
          </a:r>
          <a:endParaRPr lang="it-IT" b="1" dirty="0"/>
        </a:p>
      </dgm:t>
    </dgm:pt>
    <dgm:pt modelId="{3289281E-5B50-44DB-A94A-7E44D2D1E6F8}" type="parTrans" cxnId="{46E663EC-D554-4379-9659-8C1BAA838889}">
      <dgm:prSet/>
      <dgm:spPr/>
      <dgm:t>
        <a:bodyPr/>
        <a:lstStyle/>
        <a:p>
          <a:endParaRPr lang="it-IT"/>
        </a:p>
      </dgm:t>
    </dgm:pt>
    <dgm:pt modelId="{07B03A45-9ABB-429A-84B4-58E78BF88225}" type="sibTrans" cxnId="{46E663EC-D554-4379-9659-8C1BAA838889}">
      <dgm:prSet/>
      <dgm:spPr/>
      <dgm:t>
        <a:bodyPr/>
        <a:lstStyle/>
        <a:p>
          <a:endParaRPr lang="it-IT"/>
        </a:p>
      </dgm:t>
    </dgm:pt>
    <dgm:pt modelId="{879ED5B0-B592-4E18-9CE9-936DC8B6A0A9}">
      <dgm:prSet phldrT="[Testo]"/>
      <dgm:spPr/>
      <dgm:t>
        <a:bodyPr/>
        <a:lstStyle/>
        <a:p>
          <a:r>
            <a:rPr lang="it-IT" b="1" dirty="0" smtClean="0"/>
            <a:t>Io e la mia città</a:t>
          </a:r>
          <a:endParaRPr lang="it-IT" b="1" dirty="0"/>
        </a:p>
      </dgm:t>
    </dgm:pt>
    <dgm:pt modelId="{2ABA4994-BDB5-48A1-A2CE-FF21706D6A4B}" type="parTrans" cxnId="{AD44B676-B3DA-4C91-80E3-EAE6AE63BC6B}">
      <dgm:prSet/>
      <dgm:spPr/>
      <dgm:t>
        <a:bodyPr/>
        <a:lstStyle/>
        <a:p>
          <a:endParaRPr lang="it-IT"/>
        </a:p>
      </dgm:t>
    </dgm:pt>
    <dgm:pt modelId="{05491CC4-05D3-421C-AF62-0FBAD73A15CD}" type="sibTrans" cxnId="{AD44B676-B3DA-4C91-80E3-EAE6AE63BC6B}">
      <dgm:prSet/>
      <dgm:spPr/>
      <dgm:t>
        <a:bodyPr/>
        <a:lstStyle/>
        <a:p>
          <a:endParaRPr lang="it-IT"/>
        </a:p>
      </dgm:t>
    </dgm:pt>
    <dgm:pt modelId="{17742DEE-635B-4B10-9456-5120885598BD}" type="pres">
      <dgm:prSet presAssocID="{77C037EE-D6D4-4F9B-B99E-25F423008BFA}" presName="composite" presStyleCnt="0">
        <dgm:presLayoutVars>
          <dgm:chMax val="3"/>
          <dgm:animLvl val="lvl"/>
          <dgm:resizeHandles val="exact"/>
        </dgm:presLayoutVars>
      </dgm:prSet>
      <dgm:spPr/>
    </dgm:pt>
    <dgm:pt modelId="{9BCA1C58-1157-4344-9144-8EE1C34EDEAB}" type="pres">
      <dgm:prSet presAssocID="{36554435-4292-401D-9EA3-DE04543698D3}" presName="gear1" presStyleLbl="node1" presStyleIdx="0" presStyleCnt="3">
        <dgm:presLayoutVars>
          <dgm:chMax val="1"/>
          <dgm:bulletEnabled val="1"/>
        </dgm:presLayoutVars>
      </dgm:prSet>
      <dgm:spPr/>
      <dgm:t>
        <a:bodyPr/>
        <a:lstStyle/>
        <a:p>
          <a:endParaRPr lang="it-IT"/>
        </a:p>
      </dgm:t>
    </dgm:pt>
    <dgm:pt modelId="{9C03C8F3-C29E-4794-93AA-FDEA1508DEDB}" type="pres">
      <dgm:prSet presAssocID="{36554435-4292-401D-9EA3-DE04543698D3}" presName="gear1srcNode" presStyleLbl="node1" presStyleIdx="0" presStyleCnt="3"/>
      <dgm:spPr/>
      <dgm:t>
        <a:bodyPr/>
        <a:lstStyle/>
        <a:p>
          <a:endParaRPr lang="it-IT"/>
        </a:p>
      </dgm:t>
    </dgm:pt>
    <dgm:pt modelId="{241AFA2F-1FE4-4A3B-B8EA-33FF4E2945F3}" type="pres">
      <dgm:prSet presAssocID="{36554435-4292-401D-9EA3-DE04543698D3}" presName="gear1dstNode" presStyleLbl="node1" presStyleIdx="0" presStyleCnt="3"/>
      <dgm:spPr/>
      <dgm:t>
        <a:bodyPr/>
        <a:lstStyle/>
        <a:p>
          <a:endParaRPr lang="it-IT"/>
        </a:p>
      </dgm:t>
    </dgm:pt>
    <dgm:pt modelId="{E3827D3E-A637-4923-9FC6-B2EACC56FE0C}" type="pres">
      <dgm:prSet presAssocID="{92770569-D111-4633-B9C0-9CDAF086B2D0}" presName="gear2" presStyleLbl="node1" presStyleIdx="1" presStyleCnt="3">
        <dgm:presLayoutVars>
          <dgm:chMax val="1"/>
          <dgm:bulletEnabled val="1"/>
        </dgm:presLayoutVars>
      </dgm:prSet>
      <dgm:spPr/>
      <dgm:t>
        <a:bodyPr/>
        <a:lstStyle/>
        <a:p>
          <a:endParaRPr lang="it-IT"/>
        </a:p>
      </dgm:t>
    </dgm:pt>
    <dgm:pt modelId="{A2B27463-A2B7-4528-AF60-DFC1403F3305}" type="pres">
      <dgm:prSet presAssocID="{92770569-D111-4633-B9C0-9CDAF086B2D0}" presName="gear2srcNode" presStyleLbl="node1" presStyleIdx="1" presStyleCnt="3"/>
      <dgm:spPr/>
      <dgm:t>
        <a:bodyPr/>
        <a:lstStyle/>
        <a:p>
          <a:endParaRPr lang="it-IT"/>
        </a:p>
      </dgm:t>
    </dgm:pt>
    <dgm:pt modelId="{53752FA3-1188-4BD5-8B6F-771C3E78FE8B}" type="pres">
      <dgm:prSet presAssocID="{92770569-D111-4633-B9C0-9CDAF086B2D0}" presName="gear2dstNode" presStyleLbl="node1" presStyleIdx="1" presStyleCnt="3"/>
      <dgm:spPr/>
      <dgm:t>
        <a:bodyPr/>
        <a:lstStyle/>
        <a:p>
          <a:endParaRPr lang="it-IT"/>
        </a:p>
      </dgm:t>
    </dgm:pt>
    <dgm:pt modelId="{BB862F2A-6C62-406D-9E12-791FE3A9779F}" type="pres">
      <dgm:prSet presAssocID="{879ED5B0-B592-4E18-9CE9-936DC8B6A0A9}" presName="gear3" presStyleLbl="node1" presStyleIdx="2" presStyleCnt="3"/>
      <dgm:spPr/>
      <dgm:t>
        <a:bodyPr/>
        <a:lstStyle/>
        <a:p>
          <a:endParaRPr lang="it-IT"/>
        </a:p>
      </dgm:t>
    </dgm:pt>
    <dgm:pt modelId="{20A27F68-EA7C-48D9-9723-16A1DE8EE77A}" type="pres">
      <dgm:prSet presAssocID="{879ED5B0-B592-4E18-9CE9-936DC8B6A0A9}" presName="gear3tx" presStyleLbl="node1" presStyleIdx="2" presStyleCnt="3">
        <dgm:presLayoutVars>
          <dgm:chMax val="1"/>
          <dgm:bulletEnabled val="1"/>
        </dgm:presLayoutVars>
      </dgm:prSet>
      <dgm:spPr/>
      <dgm:t>
        <a:bodyPr/>
        <a:lstStyle/>
        <a:p>
          <a:endParaRPr lang="it-IT"/>
        </a:p>
      </dgm:t>
    </dgm:pt>
    <dgm:pt modelId="{C13A5EA6-A001-4134-8FFC-005D369B631B}" type="pres">
      <dgm:prSet presAssocID="{879ED5B0-B592-4E18-9CE9-936DC8B6A0A9}" presName="gear3srcNode" presStyleLbl="node1" presStyleIdx="2" presStyleCnt="3"/>
      <dgm:spPr/>
      <dgm:t>
        <a:bodyPr/>
        <a:lstStyle/>
        <a:p>
          <a:endParaRPr lang="it-IT"/>
        </a:p>
      </dgm:t>
    </dgm:pt>
    <dgm:pt modelId="{B1D96DF8-64F5-43D5-803A-3E7710AA2E2B}" type="pres">
      <dgm:prSet presAssocID="{879ED5B0-B592-4E18-9CE9-936DC8B6A0A9}" presName="gear3dstNode" presStyleLbl="node1" presStyleIdx="2" presStyleCnt="3"/>
      <dgm:spPr/>
      <dgm:t>
        <a:bodyPr/>
        <a:lstStyle/>
        <a:p>
          <a:endParaRPr lang="it-IT"/>
        </a:p>
      </dgm:t>
    </dgm:pt>
    <dgm:pt modelId="{3DCA087A-AF82-4416-940E-29EC611BEC79}" type="pres">
      <dgm:prSet presAssocID="{1C4F1BD6-A9BD-4F96-963E-A24A372F7D94}" presName="connector1" presStyleLbl="sibTrans2D1" presStyleIdx="0" presStyleCnt="3"/>
      <dgm:spPr/>
      <dgm:t>
        <a:bodyPr/>
        <a:lstStyle/>
        <a:p>
          <a:endParaRPr lang="it-IT"/>
        </a:p>
      </dgm:t>
    </dgm:pt>
    <dgm:pt modelId="{7D67A71E-42A9-4489-BA9B-D0B618127500}" type="pres">
      <dgm:prSet presAssocID="{07B03A45-9ABB-429A-84B4-58E78BF88225}" presName="connector2" presStyleLbl="sibTrans2D1" presStyleIdx="1" presStyleCnt="3"/>
      <dgm:spPr/>
      <dgm:t>
        <a:bodyPr/>
        <a:lstStyle/>
        <a:p>
          <a:endParaRPr lang="it-IT"/>
        </a:p>
      </dgm:t>
    </dgm:pt>
    <dgm:pt modelId="{BDFCF692-B00E-4893-8649-75C211EDD28F}" type="pres">
      <dgm:prSet presAssocID="{05491CC4-05D3-421C-AF62-0FBAD73A15CD}" presName="connector3" presStyleLbl="sibTrans2D1" presStyleIdx="2" presStyleCnt="3"/>
      <dgm:spPr/>
      <dgm:t>
        <a:bodyPr/>
        <a:lstStyle/>
        <a:p>
          <a:endParaRPr lang="it-IT"/>
        </a:p>
      </dgm:t>
    </dgm:pt>
  </dgm:ptLst>
  <dgm:cxnLst>
    <dgm:cxn modelId="{4CDB689F-8537-487C-8FE7-072BC5BF3E6B}" type="presOf" srcId="{879ED5B0-B592-4E18-9CE9-936DC8B6A0A9}" destId="{20A27F68-EA7C-48D9-9723-16A1DE8EE77A}" srcOrd="1" destOrd="0" presId="urn:microsoft.com/office/officeart/2005/8/layout/gear1"/>
    <dgm:cxn modelId="{201A5FA6-2532-490A-8E61-D32186DF2B9D}" type="presOf" srcId="{1C4F1BD6-A9BD-4F96-963E-A24A372F7D94}" destId="{3DCA087A-AF82-4416-940E-29EC611BEC79}" srcOrd="0" destOrd="0" presId="urn:microsoft.com/office/officeart/2005/8/layout/gear1"/>
    <dgm:cxn modelId="{1A44C12D-82ED-4C0E-8B99-A5E357AD89D7}" type="presOf" srcId="{92770569-D111-4633-B9C0-9CDAF086B2D0}" destId="{A2B27463-A2B7-4528-AF60-DFC1403F3305}" srcOrd="1" destOrd="0" presId="urn:microsoft.com/office/officeart/2005/8/layout/gear1"/>
    <dgm:cxn modelId="{9869BE12-DD71-4E3D-9D3D-8FD289DB809B}" type="presOf" srcId="{05491CC4-05D3-421C-AF62-0FBAD73A15CD}" destId="{BDFCF692-B00E-4893-8649-75C211EDD28F}" srcOrd="0" destOrd="0" presId="urn:microsoft.com/office/officeart/2005/8/layout/gear1"/>
    <dgm:cxn modelId="{812CAAD0-22D9-4656-A0B1-315E22E60119}" type="presOf" srcId="{879ED5B0-B592-4E18-9CE9-936DC8B6A0A9}" destId="{C13A5EA6-A001-4134-8FFC-005D369B631B}" srcOrd="2" destOrd="0" presId="urn:microsoft.com/office/officeart/2005/8/layout/gear1"/>
    <dgm:cxn modelId="{46E663EC-D554-4379-9659-8C1BAA838889}" srcId="{77C037EE-D6D4-4F9B-B99E-25F423008BFA}" destId="{92770569-D111-4633-B9C0-9CDAF086B2D0}" srcOrd="1" destOrd="0" parTransId="{3289281E-5B50-44DB-A94A-7E44D2D1E6F8}" sibTransId="{07B03A45-9ABB-429A-84B4-58E78BF88225}"/>
    <dgm:cxn modelId="{1580801A-0777-49A5-AD06-5B0355D61F3B}" type="presOf" srcId="{92770569-D111-4633-B9C0-9CDAF086B2D0}" destId="{53752FA3-1188-4BD5-8B6F-771C3E78FE8B}" srcOrd="2" destOrd="0" presId="urn:microsoft.com/office/officeart/2005/8/layout/gear1"/>
    <dgm:cxn modelId="{3B016C13-B0D4-4667-A388-B651D08F721B}" type="presOf" srcId="{92770569-D111-4633-B9C0-9CDAF086B2D0}" destId="{E3827D3E-A637-4923-9FC6-B2EACC56FE0C}" srcOrd="0" destOrd="0" presId="urn:microsoft.com/office/officeart/2005/8/layout/gear1"/>
    <dgm:cxn modelId="{23CCEDD8-25B6-4619-99C8-312B0C7F4363}" type="presOf" srcId="{36554435-4292-401D-9EA3-DE04543698D3}" destId="{241AFA2F-1FE4-4A3B-B8EA-33FF4E2945F3}" srcOrd="2" destOrd="0" presId="urn:microsoft.com/office/officeart/2005/8/layout/gear1"/>
    <dgm:cxn modelId="{B94EED55-A00C-42BF-8169-054A7384C45A}" type="presOf" srcId="{36554435-4292-401D-9EA3-DE04543698D3}" destId="{9C03C8F3-C29E-4794-93AA-FDEA1508DEDB}" srcOrd="1" destOrd="0" presId="urn:microsoft.com/office/officeart/2005/8/layout/gear1"/>
    <dgm:cxn modelId="{7F2E3023-ED62-40C1-93A3-57248B614E8E}" type="presOf" srcId="{77C037EE-D6D4-4F9B-B99E-25F423008BFA}" destId="{17742DEE-635B-4B10-9456-5120885598BD}" srcOrd="0" destOrd="0" presId="urn:microsoft.com/office/officeart/2005/8/layout/gear1"/>
    <dgm:cxn modelId="{CE1C7AA6-9A5C-4921-85DE-E900E1039A65}" type="presOf" srcId="{879ED5B0-B592-4E18-9CE9-936DC8B6A0A9}" destId="{B1D96DF8-64F5-43D5-803A-3E7710AA2E2B}" srcOrd="3" destOrd="0" presId="urn:microsoft.com/office/officeart/2005/8/layout/gear1"/>
    <dgm:cxn modelId="{AD44B676-B3DA-4C91-80E3-EAE6AE63BC6B}" srcId="{77C037EE-D6D4-4F9B-B99E-25F423008BFA}" destId="{879ED5B0-B592-4E18-9CE9-936DC8B6A0A9}" srcOrd="2" destOrd="0" parTransId="{2ABA4994-BDB5-48A1-A2CE-FF21706D6A4B}" sibTransId="{05491CC4-05D3-421C-AF62-0FBAD73A15CD}"/>
    <dgm:cxn modelId="{81B430BE-6CB7-43C8-9E51-43D3AE5F63AF}" srcId="{77C037EE-D6D4-4F9B-B99E-25F423008BFA}" destId="{36554435-4292-401D-9EA3-DE04543698D3}" srcOrd="0" destOrd="0" parTransId="{FCBCC922-0C97-4755-AD50-A00C92047DA4}" sibTransId="{1C4F1BD6-A9BD-4F96-963E-A24A372F7D94}"/>
    <dgm:cxn modelId="{DC9EBBF8-261C-416E-842B-C4A8A0820576}" type="presOf" srcId="{36554435-4292-401D-9EA3-DE04543698D3}" destId="{9BCA1C58-1157-4344-9144-8EE1C34EDEAB}" srcOrd="0" destOrd="0" presId="urn:microsoft.com/office/officeart/2005/8/layout/gear1"/>
    <dgm:cxn modelId="{26535B8F-CDD9-46B2-BBC7-25F94749018A}" type="presOf" srcId="{07B03A45-9ABB-429A-84B4-58E78BF88225}" destId="{7D67A71E-42A9-4489-BA9B-D0B618127500}" srcOrd="0" destOrd="0" presId="urn:microsoft.com/office/officeart/2005/8/layout/gear1"/>
    <dgm:cxn modelId="{7B92FDD3-3D6C-49ED-A661-ABD255A85E7B}" type="presOf" srcId="{879ED5B0-B592-4E18-9CE9-936DC8B6A0A9}" destId="{BB862F2A-6C62-406D-9E12-791FE3A9779F}" srcOrd="0" destOrd="0" presId="urn:microsoft.com/office/officeart/2005/8/layout/gear1"/>
    <dgm:cxn modelId="{4B704805-C85B-4C62-8A8F-06FFD9F50722}" type="presParOf" srcId="{17742DEE-635B-4B10-9456-5120885598BD}" destId="{9BCA1C58-1157-4344-9144-8EE1C34EDEAB}" srcOrd="0" destOrd="0" presId="urn:microsoft.com/office/officeart/2005/8/layout/gear1"/>
    <dgm:cxn modelId="{B79EA2C1-B0BE-4ECB-BC8B-93DAE2224BBF}" type="presParOf" srcId="{17742DEE-635B-4B10-9456-5120885598BD}" destId="{9C03C8F3-C29E-4794-93AA-FDEA1508DEDB}" srcOrd="1" destOrd="0" presId="urn:microsoft.com/office/officeart/2005/8/layout/gear1"/>
    <dgm:cxn modelId="{BDA4729B-9687-4CC7-8528-7D5C42267202}" type="presParOf" srcId="{17742DEE-635B-4B10-9456-5120885598BD}" destId="{241AFA2F-1FE4-4A3B-B8EA-33FF4E2945F3}" srcOrd="2" destOrd="0" presId="urn:microsoft.com/office/officeart/2005/8/layout/gear1"/>
    <dgm:cxn modelId="{E4F071A7-E8DA-433A-BC70-AAF09A21AC72}" type="presParOf" srcId="{17742DEE-635B-4B10-9456-5120885598BD}" destId="{E3827D3E-A637-4923-9FC6-B2EACC56FE0C}" srcOrd="3" destOrd="0" presId="urn:microsoft.com/office/officeart/2005/8/layout/gear1"/>
    <dgm:cxn modelId="{EE56D088-7974-4824-AE16-1BB3AF4EE5CB}" type="presParOf" srcId="{17742DEE-635B-4B10-9456-5120885598BD}" destId="{A2B27463-A2B7-4528-AF60-DFC1403F3305}" srcOrd="4" destOrd="0" presId="urn:microsoft.com/office/officeart/2005/8/layout/gear1"/>
    <dgm:cxn modelId="{C9A5FE3A-69CF-49FC-BD71-25A9F57A2235}" type="presParOf" srcId="{17742DEE-635B-4B10-9456-5120885598BD}" destId="{53752FA3-1188-4BD5-8B6F-771C3E78FE8B}" srcOrd="5" destOrd="0" presId="urn:microsoft.com/office/officeart/2005/8/layout/gear1"/>
    <dgm:cxn modelId="{D62E7EFC-CA78-4AAC-99AF-7D709AEF0A8D}" type="presParOf" srcId="{17742DEE-635B-4B10-9456-5120885598BD}" destId="{BB862F2A-6C62-406D-9E12-791FE3A9779F}" srcOrd="6" destOrd="0" presId="urn:microsoft.com/office/officeart/2005/8/layout/gear1"/>
    <dgm:cxn modelId="{997DB7B3-7BFF-4CA4-9217-D25467C437C9}" type="presParOf" srcId="{17742DEE-635B-4B10-9456-5120885598BD}" destId="{20A27F68-EA7C-48D9-9723-16A1DE8EE77A}" srcOrd="7" destOrd="0" presId="urn:microsoft.com/office/officeart/2005/8/layout/gear1"/>
    <dgm:cxn modelId="{A3953E26-0606-410E-BE3D-B7DDDDF92DFD}" type="presParOf" srcId="{17742DEE-635B-4B10-9456-5120885598BD}" destId="{C13A5EA6-A001-4134-8FFC-005D369B631B}" srcOrd="8" destOrd="0" presId="urn:microsoft.com/office/officeart/2005/8/layout/gear1"/>
    <dgm:cxn modelId="{E196A596-3764-4201-B95A-9BFFD51598EB}" type="presParOf" srcId="{17742DEE-635B-4B10-9456-5120885598BD}" destId="{B1D96DF8-64F5-43D5-803A-3E7710AA2E2B}" srcOrd="9" destOrd="0" presId="urn:microsoft.com/office/officeart/2005/8/layout/gear1"/>
    <dgm:cxn modelId="{C363D494-93EB-434B-AFA9-699DDE906A87}" type="presParOf" srcId="{17742DEE-635B-4B10-9456-5120885598BD}" destId="{3DCA087A-AF82-4416-940E-29EC611BEC79}" srcOrd="10" destOrd="0" presId="urn:microsoft.com/office/officeart/2005/8/layout/gear1"/>
    <dgm:cxn modelId="{9097B49A-A206-4B88-9172-C306F3BAFCDA}" type="presParOf" srcId="{17742DEE-635B-4B10-9456-5120885598BD}" destId="{7D67A71E-42A9-4489-BA9B-D0B618127500}" srcOrd="11" destOrd="0" presId="urn:microsoft.com/office/officeart/2005/8/layout/gear1"/>
    <dgm:cxn modelId="{91B5C5C6-7F54-4AF3-AAA6-70F36CA2B35C}" type="presParOf" srcId="{17742DEE-635B-4B10-9456-5120885598BD}" destId="{BDFCF692-B00E-4893-8649-75C211EDD28F}" srcOrd="12" destOrd="0" presId="urn:microsoft.com/office/officeart/2005/8/layout/gear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C037EE-D6D4-4F9B-B99E-25F423008BFA}" type="doc">
      <dgm:prSet loTypeId="urn:microsoft.com/office/officeart/2005/8/layout/gear1" loCatId="process" qsTypeId="urn:microsoft.com/office/officeart/2005/8/quickstyle/simple1" qsCatId="simple" csTypeId="urn:microsoft.com/office/officeart/2005/8/colors/accent6_4" csCatId="accent6" phldr="1"/>
      <dgm:spPr/>
    </dgm:pt>
    <dgm:pt modelId="{36554435-4292-401D-9EA3-DE04543698D3}">
      <dgm:prSet phldrT="[Testo]" custT="1"/>
      <dgm:spPr/>
      <dgm:t>
        <a:bodyPr/>
        <a:lstStyle/>
        <a:p>
          <a:r>
            <a:rPr lang="it-IT" sz="1200" b="1" dirty="0" smtClean="0"/>
            <a:t>A scuola ci andiamo con i compagni </a:t>
          </a:r>
          <a:endParaRPr lang="it-IT" sz="1200" b="1" dirty="0"/>
        </a:p>
      </dgm:t>
    </dgm:pt>
    <dgm:pt modelId="{FCBCC922-0C97-4755-AD50-A00C92047DA4}" type="parTrans" cxnId="{81B430BE-6CB7-43C8-9E51-43D3AE5F63AF}">
      <dgm:prSet/>
      <dgm:spPr/>
      <dgm:t>
        <a:bodyPr/>
        <a:lstStyle/>
        <a:p>
          <a:endParaRPr lang="it-IT"/>
        </a:p>
      </dgm:t>
    </dgm:pt>
    <dgm:pt modelId="{1C4F1BD6-A9BD-4F96-963E-A24A372F7D94}" type="sibTrans" cxnId="{81B430BE-6CB7-43C8-9E51-43D3AE5F63AF}">
      <dgm:prSet/>
      <dgm:spPr/>
      <dgm:t>
        <a:bodyPr/>
        <a:lstStyle/>
        <a:p>
          <a:endParaRPr lang="it-IT"/>
        </a:p>
      </dgm:t>
    </dgm:pt>
    <dgm:pt modelId="{92770569-D111-4633-B9C0-9CDAF086B2D0}">
      <dgm:prSet phldrT="[Testo]" custT="1"/>
      <dgm:spPr/>
      <dgm:t>
        <a:bodyPr/>
        <a:lstStyle/>
        <a:p>
          <a:r>
            <a:rPr lang="it-IT" sz="900" b="1" smtClean="0"/>
            <a:t>Vesuvio dalla scuola alla città</a:t>
          </a:r>
          <a:endParaRPr lang="it-IT" sz="900" b="1" dirty="0"/>
        </a:p>
      </dgm:t>
    </dgm:pt>
    <dgm:pt modelId="{3289281E-5B50-44DB-A94A-7E44D2D1E6F8}" type="parTrans" cxnId="{46E663EC-D554-4379-9659-8C1BAA838889}">
      <dgm:prSet/>
      <dgm:spPr/>
      <dgm:t>
        <a:bodyPr/>
        <a:lstStyle/>
        <a:p>
          <a:endParaRPr lang="it-IT"/>
        </a:p>
      </dgm:t>
    </dgm:pt>
    <dgm:pt modelId="{07B03A45-9ABB-429A-84B4-58E78BF88225}" type="sibTrans" cxnId="{46E663EC-D554-4379-9659-8C1BAA838889}">
      <dgm:prSet/>
      <dgm:spPr/>
      <dgm:t>
        <a:bodyPr/>
        <a:lstStyle/>
        <a:p>
          <a:endParaRPr lang="it-IT"/>
        </a:p>
      </dgm:t>
    </dgm:pt>
    <dgm:pt modelId="{879ED5B0-B592-4E18-9CE9-936DC8B6A0A9}">
      <dgm:prSet phldrT="[Testo]" custT="1"/>
      <dgm:spPr/>
      <dgm:t>
        <a:bodyPr/>
        <a:lstStyle/>
        <a:p>
          <a:r>
            <a:rPr lang="it-IT" sz="1000" b="1" dirty="0" smtClean="0"/>
            <a:t>Gemellaggi e rete di comuni</a:t>
          </a:r>
          <a:endParaRPr lang="it-IT" sz="1000" b="1" dirty="0"/>
        </a:p>
      </dgm:t>
    </dgm:pt>
    <dgm:pt modelId="{2ABA4994-BDB5-48A1-A2CE-FF21706D6A4B}" type="parTrans" cxnId="{AD44B676-B3DA-4C91-80E3-EAE6AE63BC6B}">
      <dgm:prSet/>
      <dgm:spPr/>
      <dgm:t>
        <a:bodyPr/>
        <a:lstStyle/>
        <a:p>
          <a:endParaRPr lang="it-IT"/>
        </a:p>
      </dgm:t>
    </dgm:pt>
    <dgm:pt modelId="{05491CC4-05D3-421C-AF62-0FBAD73A15CD}" type="sibTrans" cxnId="{AD44B676-B3DA-4C91-80E3-EAE6AE63BC6B}">
      <dgm:prSet/>
      <dgm:spPr/>
      <dgm:t>
        <a:bodyPr/>
        <a:lstStyle/>
        <a:p>
          <a:endParaRPr lang="it-IT"/>
        </a:p>
      </dgm:t>
    </dgm:pt>
    <dgm:pt modelId="{17742DEE-635B-4B10-9456-5120885598BD}" type="pres">
      <dgm:prSet presAssocID="{77C037EE-D6D4-4F9B-B99E-25F423008BFA}" presName="composite" presStyleCnt="0">
        <dgm:presLayoutVars>
          <dgm:chMax val="3"/>
          <dgm:animLvl val="lvl"/>
          <dgm:resizeHandles val="exact"/>
        </dgm:presLayoutVars>
      </dgm:prSet>
      <dgm:spPr/>
    </dgm:pt>
    <dgm:pt modelId="{9BCA1C58-1157-4344-9144-8EE1C34EDEAB}" type="pres">
      <dgm:prSet presAssocID="{36554435-4292-401D-9EA3-DE04543698D3}" presName="gear1" presStyleLbl="node1" presStyleIdx="0" presStyleCnt="3">
        <dgm:presLayoutVars>
          <dgm:chMax val="1"/>
          <dgm:bulletEnabled val="1"/>
        </dgm:presLayoutVars>
      </dgm:prSet>
      <dgm:spPr/>
      <dgm:t>
        <a:bodyPr/>
        <a:lstStyle/>
        <a:p>
          <a:endParaRPr lang="it-IT"/>
        </a:p>
      </dgm:t>
    </dgm:pt>
    <dgm:pt modelId="{9C03C8F3-C29E-4794-93AA-FDEA1508DEDB}" type="pres">
      <dgm:prSet presAssocID="{36554435-4292-401D-9EA3-DE04543698D3}" presName="gear1srcNode" presStyleLbl="node1" presStyleIdx="0" presStyleCnt="3"/>
      <dgm:spPr/>
      <dgm:t>
        <a:bodyPr/>
        <a:lstStyle/>
        <a:p>
          <a:endParaRPr lang="it-IT"/>
        </a:p>
      </dgm:t>
    </dgm:pt>
    <dgm:pt modelId="{241AFA2F-1FE4-4A3B-B8EA-33FF4E2945F3}" type="pres">
      <dgm:prSet presAssocID="{36554435-4292-401D-9EA3-DE04543698D3}" presName="gear1dstNode" presStyleLbl="node1" presStyleIdx="0" presStyleCnt="3"/>
      <dgm:spPr/>
      <dgm:t>
        <a:bodyPr/>
        <a:lstStyle/>
        <a:p>
          <a:endParaRPr lang="it-IT"/>
        </a:p>
      </dgm:t>
    </dgm:pt>
    <dgm:pt modelId="{E3827D3E-A637-4923-9FC6-B2EACC56FE0C}" type="pres">
      <dgm:prSet presAssocID="{92770569-D111-4633-B9C0-9CDAF086B2D0}" presName="gear2" presStyleLbl="node1" presStyleIdx="1" presStyleCnt="3">
        <dgm:presLayoutVars>
          <dgm:chMax val="1"/>
          <dgm:bulletEnabled val="1"/>
        </dgm:presLayoutVars>
      </dgm:prSet>
      <dgm:spPr/>
      <dgm:t>
        <a:bodyPr/>
        <a:lstStyle/>
        <a:p>
          <a:endParaRPr lang="it-IT"/>
        </a:p>
      </dgm:t>
    </dgm:pt>
    <dgm:pt modelId="{A2B27463-A2B7-4528-AF60-DFC1403F3305}" type="pres">
      <dgm:prSet presAssocID="{92770569-D111-4633-B9C0-9CDAF086B2D0}" presName="gear2srcNode" presStyleLbl="node1" presStyleIdx="1" presStyleCnt="3"/>
      <dgm:spPr/>
      <dgm:t>
        <a:bodyPr/>
        <a:lstStyle/>
        <a:p>
          <a:endParaRPr lang="it-IT"/>
        </a:p>
      </dgm:t>
    </dgm:pt>
    <dgm:pt modelId="{53752FA3-1188-4BD5-8B6F-771C3E78FE8B}" type="pres">
      <dgm:prSet presAssocID="{92770569-D111-4633-B9C0-9CDAF086B2D0}" presName="gear2dstNode" presStyleLbl="node1" presStyleIdx="1" presStyleCnt="3"/>
      <dgm:spPr/>
      <dgm:t>
        <a:bodyPr/>
        <a:lstStyle/>
        <a:p>
          <a:endParaRPr lang="it-IT"/>
        </a:p>
      </dgm:t>
    </dgm:pt>
    <dgm:pt modelId="{BB862F2A-6C62-406D-9E12-791FE3A9779F}" type="pres">
      <dgm:prSet presAssocID="{879ED5B0-B592-4E18-9CE9-936DC8B6A0A9}" presName="gear3" presStyleLbl="node1" presStyleIdx="2" presStyleCnt="3"/>
      <dgm:spPr/>
      <dgm:t>
        <a:bodyPr/>
        <a:lstStyle/>
        <a:p>
          <a:endParaRPr lang="it-IT"/>
        </a:p>
      </dgm:t>
    </dgm:pt>
    <dgm:pt modelId="{20A27F68-EA7C-48D9-9723-16A1DE8EE77A}" type="pres">
      <dgm:prSet presAssocID="{879ED5B0-B592-4E18-9CE9-936DC8B6A0A9}" presName="gear3tx" presStyleLbl="node1" presStyleIdx="2" presStyleCnt="3">
        <dgm:presLayoutVars>
          <dgm:chMax val="1"/>
          <dgm:bulletEnabled val="1"/>
        </dgm:presLayoutVars>
      </dgm:prSet>
      <dgm:spPr/>
      <dgm:t>
        <a:bodyPr/>
        <a:lstStyle/>
        <a:p>
          <a:endParaRPr lang="it-IT"/>
        </a:p>
      </dgm:t>
    </dgm:pt>
    <dgm:pt modelId="{C13A5EA6-A001-4134-8FFC-005D369B631B}" type="pres">
      <dgm:prSet presAssocID="{879ED5B0-B592-4E18-9CE9-936DC8B6A0A9}" presName="gear3srcNode" presStyleLbl="node1" presStyleIdx="2" presStyleCnt="3"/>
      <dgm:spPr/>
      <dgm:t>
        <a:bodyPr/>
        <a:lstStyle/>
        <a:p>
          <a:endParaRPr lang="it-IT"/>
        </a:p>
      </dgm:t>
    </dgm:pt>
    <dgm:pt modelId="{B1D96DF8-64F5-43D5-803A-3E7710AA2E2B}" type="pres">
      <dgm:prSet presAssocID="{879ED5B0-B592-4E18-9CE9-936DC8B6A0A9}" presName="gear3dstNode" presStyleLbl="node1" presStyleIdx="2" presStyleCnt="3"/>
      <dgm:spPr/>
      <dgm:t>
        <a:bodyPr/>
        <a:lstStyle/>
        <a:p>
          <a:endParaRPr lang="it-IT"/>
        </a:p>
      </dgm:t>
    </dgm:pt>
    <dgm:pt modelId="{3DCA087A-AF82-4416-940E-29EC611BEC79}" type="pres">
      <dgm:prSet presAssocID="{1C4F1BD6-A9BD-4F96-963E-A24A372F7D94}" presName="connector1" presStyleLbl="sibTrans2D1" presStyleIdx="0" presStyleCnt="3"/>
      <dgm:spPr/>
      <dgm:t>
        <a:bodyPr/>
        <a:lstStyle/>
        <a:p>
          <a:endParaRPr lang="it-IT"/>
        </a:p>
      </dgm:t>
    </dgm:pt>
    <dgm:pt modelId="{7D67A71E-42A9-4489-BA9B-D0B618127500}" type="pres">
      <dgm:prSet presAssocID="{07B03A45-9ABB-429A-84B4-58E78BF88225}" presName="connector2" presStyleLbl="sibTrans2D1" presStyleIdx="1" presStyleCnt="3"/>
      <dgm:spPr/>
      <dgm:t>
        <a:bodyPr/>
        <a:lstStyle/>
        <a:p>
          <a:endParaRPr lang="it-IT"/>
        </a:p>
      </dgm:t>
    </dgm:pt>
    <dgm:pt modelId="{BDFCF692-B00E-4893-8649-75C211EDD28F}" type="pres">
      <dgm:prSet presAssocID="{05491CC4-05D3-421C-AF62-0FBAD73A15CD}" presName="connector3" presStyleLbl="sibTrans2D1" presStyleIdx="2" presStyleCnt="3"/>
      <dgm:spPr/>
      <dgm:t>
        <a:bodyPr/>
        <a:lstStyle/>
        <a:p>
          <a:endParaRPr lang="it-IT"/>
        </a:p>
      </dgm:t>
    </dgm:pt>
  </dgm:ptLst>
  <dgm:cxnLst>
    <dgm:cxn modelId="{8DB25797-B46F-45F2-8DD2-405DD62C8712}" type="presOf" srcId="{36554435-4292-401D-9EA3-DE04543698D3}" destId="{9C03C8F3-C29E-4794-93AA-FDEA1508DEDB}" srcOrd="1" destOrd="0" presId="urn:microsoft.com/office/officeart/2005/8/layout/gear1"/>
    <dgm:cxn modelId="{A5B9015C-ADBA-4F8B-A575-A00F8E2F636B}" type="presOf" srcId="{77C037EE-D6D4-4F9B-B99E-25F423008BFA}" destId="{17742DEE-635B-4B10-9456-5120885598BD}" srcOrd="0" destOrd="0" presId="urn:microsoft.com/office/officeart/2005/8/layout/gear1"/>
    <dgm:cxn modelId="{46E663EC-D554-4379-9659-8C1BAA838889}" srcId="{77C037EE-D6D4-4F9B-B99E-25F423008BFA}" destId="{92770569-D111-4633-B9C0-9CDAF086B2D0}" srcOrd="1" destOrd="0" parTransId="{3289281E-5B50-44DB-A94A-7E44D2D1E6F8}" sibTransId="{07B03A45-9ABB-429A-84B4-58E78BF88225}"/>
    <dgm:cxn modelId="{BEE9E45D-81BE-409C-BCBB-69B98C1FB66F}" type="presOf" srcId="{879ED5B0-B592-4E18-9CE9-936DC8B6A0A9}" destId="{BB862F2A-6C62-406D-9E12-791FE3A9779F}" srcOrd="0" destOrd="0" presId="urn:microsoft.com/office/officeart/2005/8/layout/gear1"/>
    <dgm:cxn modelId="{8B88E5E3-96DF-4E14-B66F-DFACC6577DBF}" type="presOf" srcId="{92770569-D111-4633-B9C0-9CDAF086B2D0}" destId="{53752FA3-1188-4BD5-8B6F-771C3E78FE8B}" srcOrd="2" destOrd="0" presId="urn:microsoft.com/office/officeart/2005/8/layout/gear1"/>
    <dgm:cxn modelId="{0111E96F-4C28-4FE1-85EC-B26A10CEC1B5}" type="presOf" srcId="{36554435-4292-401D-9EA3-DE04543698D3}" destId="{9BCA1C58-1157-4344-9144-8EE1C34EDEAB}" srcOrd="0" destOrd="0" presId="urn:microsoft.com/office/officeart/2005/8/layout/gear1"/>
    <dgm:cxn modelId="{C7900BF0-81BF-49D6-BF86-D7CE0C864906}" type="presOf" srcId="{92770569-D111-4633-B9C0-9CDAF086B2D0}" destId="{E3827D3E-A637-4923-9FC6-B2EACC56FE0C}" srcOrd="0" destOrd="0" presId="urn:microsoft.com/office/officeart/2005/8/layout/gear1"/>
    <dgm:cxn modelId="{D7623C26-E313-41EB-A0F1-065B05F4E2FB}" type="presOf" srcId="{05491CC4-05D3-421C-AF62-0FBAD73A15CD}" destId="{BDFCF692-B00E-4893-8649-75C211EDD28F}" srcOrd="0" destOrd="0" presId="urn:microsoft.com/office/officeart/2005/8/layout/gear1"/>
    <dgm:cxn modelId="{EB3CB843-4D8E-4538-99D4-8B1E8B4AF325}" type="presOf" srcId="{07B03A45-9ABB-429A-84B4-58E78BF88225}" destId="{7D67A71E-42A9-4489-BA9B-D0B618127500}" srcOrd="0" destOrd="0" presId="urn:microsoft.com/office/officeart/2005/8/layout/gear1"/>
    <dgm:cxn modelId="{A5D3CADB-B50F-4899-8EB5-057184229492}" type="presOf" srcId="{1C4F1BD6-A9BD-4F96-963E-A24A372F7D94}" destId="{3DCA087A-AF82-4416-940E-29EC611BEC79}" srcOrd="0" destOrd="0" presId="urn:microsoft.com/office/officeart/2005/8/layout/gear1"/>
    <dgm:cxn modelId="{510D1A7A-7405-4719-BEDB-AB65B43B54D3}" type="presOf" srcId="{879ED5B0-B592-4E18-9CE9-936DC8B6A0A9}" destId="{C13A5EA6-A001-4134-8FFC-005D369B631B}" srcOrd="2" destOrd="0" presId="urn:microsoft.com/office/officeart/2005/8/layout/gear1"/>
    <dgm:cxn modelId="{AD44B676-B3DA-4C91-80E3-EAE6AE63BC6B}" srcId="{77C037EE-D6D4-4F9B-B99E-25F423008BFA}" destId="{879ED5B0-B592-4E18-9CE9-936DC8B6A0A9}" srcOrd="2" destOrd="0" parTransId="{2ABA4994-BDB5-48A1-A2CE-FF21706D6A4B}" sibTransId="{05491CC4-05D3-421C-AF62-0FBAD73A15CD}"/>
    <dgm:cxn modelId="{81B430BE-6CB7-43C8-9E51-43D3AE5F63AF}" srcId="{77C037EE-D6D4-4F9B-B99E-25F423008BFA}" destId="{36554435-4292-401D-9EA3-DE04543698D3}" srcOrd="0" destOrd="0" parTransId="{FCBCC922-0C97-4755-AD50-A00C92047DA4}" sibTransId="{1C4F1BD6-A9BD-4F96-963E-A24A372F7D94}"/>
    <dgm:cxn modelId="{BE94AB52-F7A7-4D81-B0E1-253052B3C98B}" type="presOf" srcId="{36554435-4292-401D-9EA3-DE04543698D3}" destId="{241AFA2F-1FE4-4A3B-B8EA-33FF4E2945F3}" srcOrd="2" destOrd="0" presId="urn:microsoft.com/office/officeart/2005/8/layout/gear1"/>
    <dgm:cxn modelId="{A7EC9FDA-4F18-4F56-B523-669D25FEC706}" type="presOf" srcId="{879ED5B0-B592-4E18-9CE9-936DC8B6A0A9}" destId="{B1D96DF8-64F5-43D5-803A-3E7710AA2E2B}" srcOrd="3" destOrd="0" presId="urn:microsoft.com/office/officeart/2005/8/layout/gear1"/>
    <dgm:cxn modelId="{57445E08-EFDA-4E69-AB4C-8821BF759877}" type="presOf" srcId="{879ED5B0-B592-4E18-9CE9-936DC8B6A0A9}" destId="{20A27F68-EA7C-48D9-9723-16A1DE8EE77A}" srcOrd="1" destOrd="0" presId="urn:microsoft.com/office/officeart/2005/8/layout/gear1"/>
    <dgm:cxn modelId="{256E723B-42B1-452E-9469-BF841FFEEF9C}" type="presOf" srcId="{92770569-D111-4633-B9C0-9CDAF086B2D0}" destId="{A2B27463-A2B7-4528-AF60-DFC1403F3305}" srcOrd="1" destOrd="0" presId="urn:microsoft.com/office/officeart/2005/8/layout/gear1"/>
    <dgm:cxn modelId="{3C979C98-24FA-4029-8015-3959F6264FAE}" type="presParOf" srcId="{17742DEE-635B-4B10-9456-5120885598BD}" destId="{9BCA1C58-1157-4344-9144-8EE1C34EDEAB}" srcOrd="0" destOrd="0" presId="urn:microsoft.com/office/officeart/2005/8/layout/gear1"/>
    <dgm:cxn modelId="{BA4878D7-3ED2-4A93-A66C-DD9F84F3BFE1}" type="presParOf" srcId="{17742DEE-635B-4B10-9456-5120885598BD}" destId="{9C03C8F3-C29E-4794-93AA-FDEA1508DEDB}" srcOrd="1" destOrd="0" presId="urn:microsoft.com/office/officeart/2005/8/layout/gear1"/>
    <dgm:cxn modelId="{9B4D8706-063F-46C1-BBE1-8725B25CC484}" type="presParOf" srcId="{17742DEE-635B-4B10-9456-5120885598BD}" destId="{241AFA2F-1FE4-4A3B-B8EA-33FF4E2945F3}" srcOrd="2" destOrd="0" presId="urn:microsoft.com/office/officeart/2005/8/layout/gear1"/>
    <dgm:cxn modelId="{4FD5F99C-4E4C-4A3E-A830-96F355AD780D}" type="presParOf" srcId="{17742DEE-635B-4B10-9456-5120885598BD}" destId="{E3827D3E-A637-4923-9FC6-B2EACC56FE0C}" srcOrd="3" destOrd="0" presId="urn:microsoft.com/office/officeart/2005/8/layout/gear1"/>
    <dgm:cxn modelId="{F1A06756-F0AF-4EF4-A702-205A6E6850B5}" type="presParOf" srcId="{17742DEE-635B-4B10-9456-5120885598BD}" destId="{A2B27463-A2B7-4528-AF60-DFC1403F3305}" srcOrd="4" destOrd="0" presId="urn:microsoft.com/office/officeart/2005/8/layout/gear1"/>
    <dgm:cxn modelId="{C6E7717A-4A1A-4CB7-BE70-E3B535144B85}" type="presParOf" srcId="{17742DEE-635B-4B10-9456-5120885598BD}" destId="{53752FA3-1188-4BD5-8B6F-771C3E78FE8B}" srcOrd="5" destOrd="0" presId="urn:microsoft.com/office/officeart/2005/8/layout/gear1"/>
    <dgm:cxn modelId="{081B6AA0-4722-4221-8E94-15228E0A1A00}" type="presParOf" srcId="{17742DEE-635B-4B10-9456-5120885598BD}" destId="{BB862F2A-6C62-406D-9E12-791FE3A9779F}" srcOrd="6" destOrd="0" presId="urn:microsoft.com/office/officeart/2005/8/layout/gear1"/>
    <dgm:cxn modelId="{B3346672-FDD6-4601-99DB-2B80A3E41982}" type="presParOf" srcId="{17742DEE-635B-4B10-9456-5120885598BD}" destId="{20A27F68-EA7C-48D9-9723-16A1DE8EE77A}" srcOrd="7" destOrd="0" presId="urn:microsoft.com/office/officeart/2005/8/layout/gear1"/>
    <dgm:cxn modelId="{82F25A5F-50FB-4EA8-87A7-26460B8F23E3}" type="presParOf" srcId="{17742DEE-635B-4B10-9456-5120885598BD}" destId="{C13A5EA6-A001-4134-8FFC-005D369B631B}" srcOrd="8" destOrd="0" presId="urn:microsoft.com/office/officeart/2005/8/layout/gear1"/>
    <dgm:cxn modelId="{D1262080-EEFD-494D-872D-B0AF00132447}" type="presParOf" srcId="{17742DEE-635B-4B10-9456-5120885598BD}" destId="{B1D96DF8-64F5-43D5-803A-3E7710AA2E2B}" srcOrd="9" destOrd="0" presId="urn:microsoft.com/office/officeart/2005/8/layout/gear1"/>
    <dgm:cxn modelId="{7A7D1AA8-20E2-445F-A16B-9FA9A743B652}" type="presParOf" srcId="{17742DEE-635B-4B10-9456-5120885598BD}" destId="{3DCA087A-AF82-4416-940E-29EC611BEC79}" srcOrd="10" destOrd="0" presId="urn:microsoft.com/office/officeart/2005/8/layout/gear1"/>
    <dgm:cxn modelId="{366072CD-0D94-4E61-8667-DCDF188691A7}" type="presParOf" srcId="{17742DEE-635B-4B10-9456-5120885598BD}" destId="{7D67A71E-42A9-4489-BA9B-D0B618127500}" srcOrd="11" destOrd="0" presId="urn:microsoft.com/office/officeart/2005/8/layout/gear1"/>
    <dgm:cxn modelId="{3286065C-ECF1-41EE-9316-A03DA954F09F}" type="presParOf" srcId="{17742DEE-635B-4B10-9456-5120885598BD}" destId="{BDFCF692-B00E-4893-8649-75C211EDD28F}" srcOrd="12" destOrd="0" presId="urn:microsoft.com/office/officeart/2005/8/layout/gear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C037EE-D6D4-4F9B-B99E-25F423008BFA}" type="doc">
      <dgm:prSet loTypeId="urn:microsoft.com/office/officeart/2005/8/layout/gear1" loCatId="process" qsTypeId="urn:microsoft.com/office/officeart/2005/8/quickstyle/simple1" qsCatId="simple" csTypeId="urn:microsoft.com/office/officeart/2005/8/colors/accent1_3" csCatId="accent1" phldr="1"/>
      <dgm:spPr/>
    </dgm:pt>
    <dgm:pt modelId="{36554435-4292-401D-9EA3-DE04543698D3}">
      <dgm:prSet phldrT="[Testo]" custT="1"/>
      <dgm:spPr/>
      <dgm:t>
        <a:bodyPr/>
        <a:lstStyle/>
        <a:p>
          <a:r>
            <a:rPr lang="it-IT" sz="1400" b="1" dirty="0" smtClean="0"/>
            <a:t>Il Giorno del Gioco</a:t>
          </a:r>
          <a:endParaRPr lang="it-IT" sz="1400" b="1" dirty="0"/>
        </a:p>
      </dgm:t>
    </dgm:pt>
    <dgm:pt modelId="{FCBCC922-0C97-4755-AD50-A00C92047DA4}" type="parTrans" cxnId="{81B430BE-6CB7-43C8-9E51-43D3AE5F63AF}">
      <dgm:prSet/>
      <dgm:spPr/>
      <dgm:t>
        <a:bodyPr/>
        <a:lstStyle/>
        <a:p>
          <a:endParaRPr lang="it-IT"/>
        </a:p>
      </dgm:t>
    </dgm:pt>
    <dgm:pt modelId="{1C4F1BD6-A9BD-4F96-963E-A24A372F7D94}" type="sibTrans" cxnId="{81B430BE-6CB7-43C8-9E51-43D3AE5F63AF}">
      <dgm:prSet/>
      <dgm:spPr/>
      <dgm:t>
        <a:bodyPr/>
        <a:lstStyle/>
        <a:p>
          <a:endParaRPr lang="it-IT"/>
        </a:p>
      </dgm:t>
    </dgm:pt>
    <dgm:pt modelId="{92770569-D111-4633-B9C0-9CDAF086B2D0}">
      <dgm:prSet phldrT="[Testo]"/>
      <dgm:spPr/>
      <dgm:t>
        <a:bodyPr/>
        <a:lstStyle/>
        <a:p>
          <a:r>
            <a:rPr lang="it-IT" b="1" dirty="0" smtClean="0"/>
            <a:t>Il Gioco della Danza</a:t>
          </a:r>
          <a:endParaRPr lang="it-IT" b="1" dirty="0"/>
        </a:p>
      </dgm:t>
    </dgm:pt>
    <dgm:pt modelId="{3289281E-5B50-44DB-A94A-7E44D2D1E6F8}" type="parTrans" cxnId="{46E663EC-D554-4379-9659-8C1BAA838889}">
      <dgm:prSet/>
      <dgm:spPr/>
      <dgm:t>
        <a:bodyPr/>
        <a:lstStyle/>
        <a:p>
          <a:endParaRPr lang="it-IT"/>
        </a:p>
      </dgm:t>
    </dgm:pt>
    <dgm:pt modelId="{07B03A45-9ABB-429A-84B4-58E78BF88225}" type="sibTrans" cxnId="{46E663EC-D554-4379-9659-8C1BAA838889}">
      <dgm:prSet/>
      <dgm:spPr/>
      <dgm:t>
        <a:bodyPr/>
        <a:lstStyle/>
        <a:p>
          <a:endParaRPr lang="it-IT"/>
        </a:p>
      </dgm:t>
    </dgm:pt>
    <dgm:pt modelId="{879ED5B0-B592-4E18-9CE9-936DC8B6A0A9}">
      <dgm:prSet phldrT="[Testo]"/>
      <dgm:spPr/>
      <dgm:t>
        <a:bodyPr/>
        <a:lstStyle/>
        <a:p>
          <a:r>
            <a:rPr lang="it-IT" b="1" dirty="0" smtClean="0"/>
            <a:t>Le piccole guide</a:t>
          </a:r>
          <a:endParaRPr lang="it-IT" b="1" dirty="0"/>
        </a:p>
      </dgm:t>
    </dgm:pt>
    <dgm:pt modelId="{2ABA4994-BDB5-48A1-A2CE-FF21706D6A4B}" type="parTrans" cxnId="{AD44B676-B3DA-4C91-80E3-EAE6AE63BC6B}">
      <dgm:prSet/>
      <dgm:spPr/>
      <dgm:t>
        <a:bodyPr/>
        <a:lstStyle/>
        <a:p>
          <a:endParaRPr lang="it-IT"/>
        </a:p>
      </dgm:t>
    </dgm:pt>
    <dgm:pt modelId="{05491CC4-05D3-421C-AF62-0FBAD73A15CD}" type="sibTrans" cxnId="{AD44B676-B3DA-4C91-80E3-EAE6AE63BC6B}">
      <dgm:prSet/>
      <dgm:spPr/>
      <dgm:t>
        <a:bodyPr/>
        <a:lstStyle/>
        <a:p>
          <a:endParaRPr lang="it-IT"/>
        </a:p>
      </dgm:t>
    </dgm:pt>
    <dgm:pt modelId="{17742DEE-635B-4B10-9456-5120885598BD}" type="pres">
      <dgm:prSet presAssocID="{77C037EE-D6D4-4F9B-B99E-25F423008BFA}" presName="composite" presStyleCnt="0">
        <dgm:presLayoutVars>
          <dgm:chMax val="3"/>
          <dgm:animLvl val="lvl"/>
          <dgm:resizeHandles val="exact"/>
        </dgm:presLayoutVars>
      </dgm:prSet>
      <dgm:spPr/>
    </dgm:pt>
    <dgm:pt modelId="{9BCA1C58-1157-4344-9144-8EE1C34EDEAB}" type="pres">
      <dgm:prSet presAssocID="{36554435-4292-401D-9EA3-DE04543698D3}" presName="gear1" presStyleLbl="node1" presStyleIdx="0" presStyleCnt="3">
        <dgm:presLayoutVars>
          <dgm:chMax val="1"/>
          <dgm:bulletEnabled val="1"/>
        </dgm:presLayoutVars>
      </dgm:prSet>
      <dgm:spPr/>
      <dgm:t>
        <a:bodyPr/>
        <a:lstStyle/>
        <a:p>
          <a:endParaRPr lang="it-IT"/>
        </a:p>
      </dgm:t>
    </dgm:pt>
    <dgm:pt modelId="{9C03C8F3-C29E-4794-93AA-FDEA1508DEDB}" type="pres">
      <dgm:prSet presAssocID="{36554435-4292-401D-9EA3-DE04543698D3}" presName="gear1srcNode" presStyleLbl="node1" presStyleIdx="0" presStyleCnt="3"/>
      <dgm:spPr/>
      <dgm:t>
        <a:bodyPr/>
        <a:lstStyle/>
        <a:p>
          <a:endParaRPr lang="it-IT"/>
        </a:p>
      </dgm:t>
    </dgm:pt>
    <dgm:pt modelId="{241AFA2F-1FE4-4A3B-B8EA-33FF4E2945F3}" type="pres">
      <dgm:prSet presAssocID="{36554435-4292-401D-9EA3-DE04543698D3}" presName="gear1dstNode" presStyleLbl="node1" presStyleIdx="0" presStyleCnt="3"/>
      <dgm:spPr/>
      <dgm:t>
        <a:bodyPr/>
        <a:lstStyle/>
        <a:p>
          <a:endParaRPr lang="it-IT"/>
        </a:p>
      </dgm:t>
    </dgm:pt>
    <dgm:pt modelId="{E3827D3E-A637-4923-9FC6-B2EACC56FE0C}" type="pres">
      <dgm:prSet presAssocID="{92770569-D111-4633-B9C0-9CDAF086B2D0}" presName="gear2" presStyleLbl="node1" presStyleIdx="1" presStyleCnt="3">
        <dgm:presLayoutVars>
          <dgm:chMax val="1"/>
          <dgm:bulletEnabled val="1"/>
        </dgm:presLayoutVars>
      </dgm:prSet>
      <dgm:spPr/>
      <dgm:t>
        <a:bodyPr/>
        <a:lstStyle/>
        <a:p>
          <a:endParaRPr lang="it-IT"/>
        </a:p>
      </dgm:t>
    </dgm:pt>
    <dgm:pt modelId="{A2B27463-A2B7-4528-AF60-DFC1403F3305}" type="pres">
      <dgm:prSet presAssocID="{92770569-D111-4633-B9C0-9CDAF086B2D0}" presName="gear2srcNode" presStyleLbl="node1" presStyleIdx="1" presStyleCnt="3"/>
      <dgm:spPr/>
      <dgm:t>
        <a:bodyPr/>
        <a:lstStyle/>
        <a:p>
          <a:endParaRPr lang="it-IT"/>
        </a:p>
      </dgm:t>
    </dgm:pt>
    <dgm:pt modelId="{53752FA3-1188-4BD5-8B6F-771C3E78FE8B}" type="pres">
      <dgm:prSet presAssocID="{92770569-D111-4633-B9C0-9CDAF086B2D0}" presName="gear2dstNode" presStyleLbl="node1" presStyleIdx="1" presStyleCnt="3"/>
      <dgm:spPr/>
      <dgm:t>
        <a:bodyPr/>
        <a:lstStyle/>
        <a:p>
          <a:endParaRPr lang="it-IT"/>
        </a:p>
      </dgm:t>
    </dgm:pt>
    <dgm:pt modelId="{BB862F2A-6C62-406D-9E12-791FE3A9779F}" type="pres">
      <dgm:prSet presAssocID="{879ED5B0-B592-4E18-9CE9-936DC8B6A0A9}" presName="gear3" presStyleLbl="node1" presStyleIdx="2" presStyleCnt="3"/>
      <dgm:spPr/>
      <dgm:t>
        <a:bodyPr/>
        <a:lstStyle/>
        <a:p>
          <a:endParaRPr lang="it-IT"/>
        </a:p>
      </dgm:t>
    </dgm:pt>
    <dgm:pt modelId="{20A27F68-EA7C-48D9-9723-16A1DE8EE77A}" type="pres">
      <dgm:prSet presAssocID="{879ED5B0-B592-4E18-9CE9-936DC8B6A0A9}" presName="gear3tx" presStyleLbl="node1" presStyleIdx="2" presStyleCnt="3">
        <dgm:presLayoutVars>
          <dgm:chMax val="1"/>
          <dgm:bulletEnabled val="1"/>
        </dgm:presLayoutVars>
      </dgm:prSet>
      <dgm:spPr/>
      <dgm:t>
        <a:bodyPr/>
        <a:lstStyle/>
        <a:p>
          <a:endParaRPr lang="it-IT"/>
        </a:p>
      </dgm:t>
    </dgm:pt>
    <dgm:pt modelId="{C13A5EA6-A001-4134-8FFC-005D369B631B}" type="pres">
      <dgm:prSet presAssocID="{879ED5B0-B592-4E18-9CE9-936DC8B6A0A9}" presName="gear3srcNode" presStyleLbl="node1" presStyleIdx="2" presStyleCnt="3"/>
      <dgm:spPr/>
      <dgm:t>
        <a:bodyPr/>
        <a:lstStyle/>
        <a:p>
          <a:endParaRPr lang="it-IT"/>
        </a:p>
      </dgm:t>
    </dgm:pt>
    <dgm:pt modelId="{B1D96DF8-64F5-43D5-803A-3E7710AA2E2B}" type="pres">
      <dgm:prSet presAssocID="{879ED5B0-B592-4E18-9CE9-936DC8B6A0A9}" presName="gear3dstNode" presStyleLbl="node1" presStyleIdx="2" presStyleCnt="3"/>
      <dgm:spPr/>
      <dgm:t>
        <a:bodyPr/>
        <a:lstStyle/>
        <a:p>
          <a:endParaRPr lang="it-IT"/>
        </a:p>
      </dgm:t>
    </dgm:pt>
    <dgm:pt modelId="{3DCA087A-AF82-4416-940E-29EC611BEC79}" type="pres">
      <dgm:prSet presAssocID="{1C4F1BD6-A9BD-4F96-963E-A24A372F7D94}" presName="connector1" presStyleLbl="sibTrans2D1" presStyleIdx="0" presStyleCnt="3"/>
      <dgm:spPr/>
      <dgm:t>
        <a:bodyPr/>
        <a:lstStyle/>
        <a:p>
          <a:endParaRPr lang="it-IT"/>
        </a:p>
      </dgm:t>
    </dgm:pt>
    <dgm:pt modelId="{7D67A71E-42A9-4489-BA9B-D0B618127500}" type="pres">
      <dgm:prSet presAssocID="{07B03A45-9ABB-429A-84B4-58E78BF88225}" presName="connector2" presStyleLbl="sibTrans2D1" presStyleIdx="1" presStyleCnt="3"/>
      <dgm:spPr/>
      <dgm:t>
        <a:bodyPr/>
        <a:lstStyle/>
        <a:p>
          <a:endParaRPr lang="it-IT"/>
        </a:p>
      </dgm:t>
    </dgm:pt>
    <dgm:pt modelId="{BDFCF692-B00E-4893-8649-75C211EDD28F}" type="pres">
      <dgm:prSet presAssocID="{05491CC4-05D3-421C-AF62-0FBAD73A15CD}" presName="connector3" presStyleLbl="sibTrans2D1" presStyleIdx="2" presStyleCnt="3"/>
      <dgm:spPr/>
      <dgm:t>
        <a:bodyPr/>
        <a:lstStyle/>
        <a:p>
          <a:endParaRPr lang="it-IT"/>
        </a:p>
      </dgm:t>
    </dgm:pt>
  </dgm:ptLst>
  <dgm:cxnLst>
    <dgm:cxn modelId="{4B51A1C9-D138-4DE5-A15A-9F13A7EC58D4}" type="presOf" srcId="{92770569-D111-4633-B9C0-9CDAF086B2D0}" destId="{E3827D3E-A637-4923-9FC6-B2EACC56FE0C}" srcOrd="0" destOrd="0" presId="urn:microsoft.com/office/officeart/2005/8/layout/gear1"/>
    <dgm:cxn modelId="{271F29AD-D61E-4EB2-8427-59217620A93C}" type="presOf" srcId="{879ED5B0-B592-4E18-9CE9-936DC8B6A0A9}" destId="{20A27F68-EA7C-48D9-9723-16A1DE8EE77A}" srcOrd="1" destOrd="0" presId="urn:microsoft.com/office/officeart/2005/8/layout/gear1"/>
    <dgm:cxn modelId="{5B59B2F9-A01B-43A4-8558-0DF8C48BB226}" type="presOf" srcId="{36554435-4292-401D-9EA3-DE04543698D3}" destId="{9C03C8F3-C29E-4794-93AA-FDEA1508DEDB}" srcOrd="1" destOrd="0" presId="urn:microsoft.com/office/officeart/2005/8/layout/gear1"/>
    <dgm:cxn modelId="{4CC1ED25-E4D8-4A55-9514-AC75CFBBA12C}" type="presOf" srcId="{92770569-D111-4633-B9C0-9CDAF086B2D0}" destId="{A2B27463-A2B7-4528-AF60-DFC1403F3305}" srcOrd="1" destOrd="0" presId="urn:microsoft.com/office/officeart/2005/8/layout/gear1"/>
    <dgm:cxn modelId="{46E663EC-D554-4379-9659-8C1BAA838889}" srcId="{77C037EE-D6D4-4F9B-B99E-25F423008BFA}" destId="{92770569-D111-4633-B9C0-9CDAF086B2D0}" srcOrd="1" destOrd="0" parTransId="{3289281E-5B50-44DB-A94A-7E44D2D1E6F8}" sibTransId="{07B03A45-9ABB-429A-84B4-58E78BF88225}"/>
    <dgm:cxn modelId="{38EFEC25-5E9E-4662-A387-7F7DD4104ACD}" type="presOf" srcId="{92770569-D111-4633-B9C0-9CDAF086B2D0}" destId="{53752FA3-1188-4BD5-8B6F-771C3E78FE8B}" srcOrd="2" destOrd="0" presId="urn:microsoft.com/office/officeart/2005/8/layout/gear1"/>
    <dgm:cxn modelId="{CAAAB878-6EB7-47B4-BBD8-6FD0AEFE7262}" type="presOf" srcId="{07B03A45-9ABB-429A-84B4-58E78BF88225}" destId="{7D67A71E-42A9-4489-BA9B-D0B618127500}" srcOrd="0" destOrd="0" presId="urn:microsoft.com/office/officeart/2005/8/layout/gear1"/>
    <dgm:cxn modelId="{FCA69736-68E2-4D50-B24D-6E80E1F106BC}" type="presOf" srcId="{879ED5B0-B592-4E18-9CE9-936DC8B6A0A9}" destId="{BB862F2A-6C62-406D-9E12-791FE3A9779F}" srcOrd="0" destOrd="0" presId="urn:microsoft.com/office/officeart/2005/8/layout/gear1"/>
    <dgm:cxn modelId="{B0438BB9-5069-49D3-9B77-08AE2BF27EAF}" type="presOf" srcId="{05491CC4-05D3-421C-AF62-0FBAD73A15CD}" destId="{BDFCF692-B00E-4893-8649-75C211EDD28F}" srcOrd="0" destOrd="0" presId="urn:microsoft.com/office/officeart/2005/8/layout/gear1"/>
    <dgm:cxn modelId="{AD44B676-B3DA-4C91-80E3-EAE6AE63BC6B}" srcId="{77C037EE-D6D4-4F9B-B99E-25F423008BFA}" destId="{879ED5B0-B592-4E18-9CE9-936DC8B6A0A9}" srcOrd="2" destOrd="0" parTransId="{2ABA4994-BDB5-48A1-A2CE-FF21706D6A4B}" sibTransId="{05491CC4-05D3-421C-AF62-0FBAD73A15CD}"/>
    <dgm:cxn modelId="{4DBE577A-D816-4FC9-ACEC-DC8129EF6B2D}" type="presOf" srcId="{77C037EE-D6D4-4F9B-B99E-25F423008BFA}" destId="{17742DEE-635B-4B10-9456-5120885598BD}" srcOrd="0" destOrd="0" presId="urn:microsoft.com/office/officeart/2005/8/layout/gear1"/>
    <dgm:cxn modelId="{3EA84927-AA78-4C4F-82D2-F4009175602B}" type="presOf" srcId="{879ED5B0-B592-4E18-9CE9-936DC8B6A0A9}" destId="{B1D96DF8-64F5-43D5-803A-3E7710AA2E2B}" srcOrd="3" destOrd="0" presId="urn:microsoft.com/office/officeart/2005/8/layout/gear1"/>
    <dgm:cxn modelId="{81B430BE-6CB7-43C8-9E51-43D3AE5F63AF}" srcId="{77C037EE-D6D4-4F9B-B99E-25F423008BFA}" destId="{36554435-4292-401D-9EA3-DE04543698D3}" srcOrd="0" destOrd="0" parTransId="{FCBCC922-0C97-4755-AD50-A00C92047DA4}" sibTransId="{1C4F1BD6-A9BD-4F96-963E-A24A372F7D94}"/>
    <dgm:cxn modelId="{23694EA4-D429-4B12-BE7E-3C7DE39CFAAD}" type="presOf" srcId="{1C4F1BD6-A9BD-4F96-963E-A24A372F7D94}" destId="{3DCA087A-AF82-4416-940E-29EC611BEC79}" srcOrd="0" destOrd="0" presId="urn:microsoft.com/office/officeart/2005/8/layout/gear1"/>
    <dgm:cxn modelId="{D4DA3DE2-0C57-482A-88DC-C65E2274BF8D}" type="presOf" srcId="{879ED5B0-B592-4E18-9CE9-936DC8B6A0A9}" destId="{C13A5EA6-A001-4134-8FFC-005D369B631B}" srcOrd="2" destOrd="0" presId="urn:microsoft.com/office/officeart/2005/8/layout/gear1"/>
    <dgm:cxn modelId="{CBE22BF6-50EF-4720-9E05-E45E55D396B1}" type="presOf" srcId="{36554435-4292-401D-9EA3-DE04543698D3}" destId="{9BCA1C58-1157-4344-9144-8EE1C34EDEAB}" srcOrd="0" destOrd="0" presId="urn:microsoft.com/office/officeart/2005/8/layout/gear1"/>
    <dgm:cxn modelId="{BCFD778E-51DF-489B-8113-842EF4E319BC}" type="presOf" srcId="{36554435-4292-401D-9EA3-DE04543698D3}" destId="{241AFA2F-1FE4-4A3B-B8EA-33FF4E2945F3}" srcOrd="2" destOrd="0" presId="urn:microsoft.com/office/officeart/2005/8/layout/gear1"/>
    <dgm:cxn modelId="{5B65AA70-8A18-49E9-A289-358B486A0BE3}" type="presParOf" srcId="{17742DEE-635B-4B10-9456-5120885598BD}" destId="{9BCA1C58-1157-4344-9144-8EE1C34EDEAB}" srcOrd="0" destOrd="0" presId="urn:microsoft.com/office/officeart/2005/8/layout/gear1"/>
    <dgm:cxn modelId="{E481F79E-1003-4BD2-A1B1-73A196FF6FE9}" type="presParOf" srcId="{17742DEE-635B-4B10-9456-5120885598BD}" destId="{9C03C8F3-C29E-4794-93AA-FDEA1508DEDB}" srcOrd="1" destOrd="0" presId="urn:microsoft.com/office/officeart/2005/8/layout/gear1"/>
    <dgm:cxn modelId="{0B416DB3-75B8-44ED-99DA-965C9C342FF5}" type="presParOf" srcId="{17742DEE-635B-4B10-9456-5120885598BD}" destId="{241AFA2F-1FE4-4A3B-B8EA-33FF4E2945F3}" srcOrd="2" destOrd="0" presId="urn:microsoft.com/office/officeart/2005/8/layout/gear1"/>
    <dgm:cxn modelId="{DAA0CD37-11F5-40A7-A25E-97D88F6C9904}" type="presParOf" srcId="{17742DEE-635B-4B10-9456-5120885598BD}" destId="{E3827D3E-A637-4923-9FC6-B2EACC56FE0C}" srcOrd="3" destOrd="0" presId="urn:microsoft.com/office/officeart/2005/8/layout/gear1"/>
    <dgm:cxn modelId="{44648F09-8C14-4DCD-B8F8-6238618CB79F}" type="presParOf" srcId="{17742DEE-635B-4B10-9456-5120885598BD}" destId="{A2B27463-A2B7-4528-AF60-DFC1403F3305}" srcOrd="4" destOrd="0" presId="urn:microsoft.com/office/officeart/2005/8/layout/gear1"/>
    <dgm:cxn modelId="{BBB12BB8-18D4-4F60-BAF7-73B0447A9ED2}" type="presParOf" srcId="{17742DEE-635B-4B10-9456-5120885598BD}" destId="{53752FA3-1188-4BD5-8B6F-771C3E78FE8B}" srcOrd="5" destOrd="0" presId="urn:microsoft.com/office/officeart/2005/8/layout/gear1"/>
    <dgm:cxn modelId="{CA7FADD0-E484-4558-B947-9E098B95B679}" type="presParOf" srcId="{17742DEE-635B-4B10-9456-5120885598BD}" destId="{BB862F2A-6C62-406D-9E12-791FE3A9779F}" srcOrd="6" destOrd="0" presId="urn:microsoft.com/office/officeart/2005/8/layout/gear1"/>
    <dgm:cxn modelId="{16B53834-B7B5-4884-A101-9FB84368957E}" type="presParOf" srcId="{17742DEE-635B-4B10-9456-5120885598BD}" destId="{20A27F68-EA7C-48D9-9723-16A1DE8EE77A}" srcOrd="7" destOrd="0" presId="urn:microsoft.com/office/officeart/2005/8/layout/gear1"/>
    <dgm:cxn modelId="{918D60F0-4061-4A96-B971-07599628FED7}" type="presParOf" srcId="{17742DEE-635B-4B10-9456-5120885598BD}" destId="{C13A5EA6-A001-4134-8FFC-005D369B631B}" srcOrd="8" destOrd="0" presId="urn:microsoft.com/office/officeart/2005/8/layout/gear1"/>
    <dgm:cxn modelId="{6ACF287D-ECF6-4F06-85DC-2905336C2489}" type="presParOf" srcId="{17742DEE-635B-4B10-9456-5120885598BD}" destId="{B1D96DF8-64F5-43D5-803A-3E7710AA2E2B}" srcOrd="9" destOrd="0" presId="urn:microsoft.com/office/officeart/2005/8/layout/gear1"/>
    <dgm:cxn modelId="{8F1047D6-B130-4D77-BB55-11928189FDFC}" type="presParOf" srcId="{17742DEE-635B-4B10-9456-5120885598BD}" destId="{3DCA087A-AF82-4416-940E-29EC611BEC79}" srcOrd="10" destOrd="0" presId="urn:microsoft.com/office/officeart/2005/8/layout/gear1"/>
    <dgm:cxn modelId="{E239D06E-911E-4E57-BB38-678CCD7AA3C3}" type="presParOf" srcId="{17742DEE-635B-4B10-9456-5120885598BD}" destId="{7D67A71E-42A9-4489-BA9B-D0B618127500}" srcOrd="11" destOrd="0" presId="urn:microsoft.com/office/officeart/2005/8/layout/gear1"/>
    <dgm:cxn modelId="{94DAB9CC-B512-41A5-ADDC-2B0224C01916}" type="presParOf" srcId="{17742DEE-635B-4B10-9456-5120885598BD}" destId="{BDFCF692-B00E-4893-8649-75C211EDD28F}" srcOrd="12" destOrd="0" presId="urn:microsoft.com/office/officeart/2005/8/layout/gear1"/>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C037EE-D6D4-4F9B-B99E-25F423008BFA}" type="doc">
      <dgm:prSet loTypeId="urn:microsoft.com/office/officeart/2005/8/layout/gear1" loCatId="process" qsTypeId="urn:microsoft.com/office/officeart/2005/8/quickstyle/simple1" qsCatId="simple" csTypeId="urn:microsoft.com/office/officeart/2005/8/colors/colorful2" csCatId="colorful" phldr="1"/>
      <dgm:spPr/>
    </dgm:pt>
    <dgm:pt modelId="{36554435-4292-401D-9EA3-DE04543698D3}">
      <dgm:prSet phldrT="[Testo]" custT="1"/>
      <dgm:spPr/>
      <dgm:t>
        <a:bodyPr/>
        <a:lstStyle/>
        <a:p>
          <a:r>
            <a:rPr lang="it-IT" sz="1400" b="1" dirty="0" smtClean="0"/>
            <a:t>Un tempo per la natura</a:t>
          </a:r>
          <a:endParaRPr lang="it-IT" sz="1400" b="1" dirty="0"/>
        </a:p>
      </dgm:t>
    </dgm:pt>
    <dgm:pt modelId="{FCBCC922-0C97-4755-AD50-A00C92047DA4}" type="parTrans" cxnId="{81B430BE-6CB7-43C8-9E51-43D3AE5F63AF}">
      <dgm:prSet/>
      <dgm:spPr/>
      <dgm:t>
        <a:bodyPr/>
        <a:lstStyle/>
        <a:p>
          <a:endParaRPr lang="it-IT"/>
        </a:p>
      </dgm:t>
    </dgm:pt>
    <dgm:pt modelId="{1C4F1BD6-A9BD-4F96-963E-A24A372F7D94}" type="sibTrans" cxnId="{81B430BE-6CB7-43C8-9E51-43D3AE5F63AF}">
      <dgm:prSet/>
      <dgm:spPr/>
      <dgm:t>
        <a:bodyPr/>
        <a:lstStyle/>
        <a:p>
          <a:endParaRPr lang="it-IT"/>
        </a:p>
      </dgm:t>
    </dgm:pt>
    <dgm:pt modelId="{92770569-D111-4633-B9C0-9CDAF086B2D0}">
      <dgm:prSet phldrT="[Testo]"/>
      <dgm:spPr/>
      <dgm:t>
        <a:bodyPr/>
        <a:lstStyle/>
        <a:p>
          <a:r>
            <a:rPr lang="it-IT" b="1" dirty="0" smtClean="0"/>
            <a:t>Il menù per e con i bambini</a:t>
          </a:r>
          <a:endParaRPr lang="it-IT" b="1" dirty="0"/>
        </a:p>
      </dgm:t>
    </dgm:pt>
    <dgm:pt modelId="{3289281E-5B50-44DB-A94A-7E44D2D1E6F8}" type="parTrans" cxnId="{46E663EC-D554-4379-9659-8C1BAA838889}">
      <dgm:prSet/>
      <dgm:spPr/>
      <dgm:t>
        <a:bodyPr/>
        <a:lstStyle/>
        <a:p>
          <a:endParaRPr lang="it-IT"/>
        </a:p>
      </dgm:t>
    </dgm:pt>
    <dgm:pt modelId="{07B03A45-9ABB-429A-84B4-58E78BF88225}" type="sibTrans" cxnId="{46E663EC-D554-4379-9659-8C1BAA838889}">
      <dgm:prSet/>
      <dgm:spPr/>
      <dgm:t>
        <a:bodyPr/>
        <a:lstStyle/>
        <a:p>
          <a:endParaRPr lang="it-IT"/>
        </a:p>
      </dgm:t>
    </dgm:pt>
    <dgm:pt modelId="{879ED5B0-B592-4E18-9CE9-936DC8B6A0A9}">
      <dgm:prSet phldrT="[Testo]"/>
      <dgm:spPr/>
      <dgm:t>
        <a:bodyPr/>
        <a:lstStyle/>
        <a:p>
          <a:r>
            <a:rPr lang="it-IT" b="1" smtClean="0"/>
            <a:t>Kids e media</a:t>
          </a:r>
          <a:endParaRPr lang="it-IT" b="1" dirty="0"/>
        </a:p>
      </dgm:t>
    </dgm:pt>
    <dgm:pt modelId="{2ABA4994-BDB5-48A1-A2CE-FF21706D6A4B}" type="parTrans" cxnId="{AD44B676-B3DA-4C91-80E3-EAE6AE63BC6B}">
      <dgm:prSet/>
      <dgm:spPr/>
      <dgm:t>
        <a:bodyPr/>
        <a:lstStyle/>
        <a:p>
          <a:endParaRPr lang="it-IT"/>
        </a:p>
      </dgm:t>
    </dgm:pt>
    <dgm:pt modelId="{05491CC4-05D3-421C-AF62-0FBAD73A15CD}" type="sibTrans" cxnId="{AD44B676-B3DA-4C91-80E3-EAE6AE63BC6B}">
      <dgm:prSet/>
      <dgm:spPr/>
      <dgm:t>
        <a:bodyPr/>
        <a:lstStyle/>
        <a:p>
          <a:endParaRPr lang="it-IT"/>
        </a:p>
      </dgm:t>
    </dgm:pt>
    <dgm:pt modelId="{17742DEE-635B-4B10-9456-5120885598BD}" type="pres">
      <dgm:prSet presAssocID="{77C037EE-D6D4-4F9B-B99E-25F423008BFA}" presName="composite" presStyleCnt="0">
        <dgm:presLayoutVars>
          <dgm:chMax val="3"/>
          <dgm:animLvl val="lvl"/>
          <dgm:resizeHandles val="exact"/>
        </dgm:presLayoutVars>
      </dgm:prSet>
      <dgm:spPr/>
    </dgm:pt>
    <dgm:pt modelId="{9BCA1C58-1157-4344-9144-8EE1C34EDEAB}" type="pres">
      <dgm:prSet presAssocID="{36554435-4292-401D-9EA3-DE04543698D3}" presName="gear1" presStyleLbl="node1" presStyleIdx="0" presStyleCnt="3">
        <dgm:presLayoutVars>
          <dgm:chMax val="1"/>
          <dgm:bulletEnabled val="1"/>
        </dgm:presLayoutVars>
      </dgm:prSet>
      <dgm:spPr/>
      <dgm:t>
        <a:bodyPr/>
        <a:lstStyle/>
        <a:p>
          <a:endParaRPr lang="it-IT"/>
        </a:p>
      </dgm:t>
    </dgm:pt>
    <dgm:pt modelId="{9C03C8F3-C29E-4794-93AA-FDEA1508DEDB}" type="pres">
      <dgm:prSet presAssocID="{36554435-4292-401D-9EA3-DE04543698D3}" presName="gear1srcNode" presStyleLbl="node1" presStyleIdx="0" presStyleCnt="3"/>
      <dgm:spPr/>
      <dgm:t>
        <a:bodyPr/>
        <a:lstStyle/>
        <a:p>
          <a:endParaRPr lang="it-IT"/>
        </a:p>
      </dgm:t>
    </dgm:pt>
    <dgm:pt modelId="{241AFA2F-1FE4-4A3B-B8EA-33FF4E2945F3}" type="pres">
      <dgm:prSet presAssocID="{36554435-4292-401D-9EA3-DE04543698D3}" presName="gear1dstNode" presStyleLbl="node1" presStyleIdx="0" presStyleCnt="3"/>
      <dgm:spPr/>
      <dgm:t>
        <a:bodyPr/>
        <a:lstStyle/>
        <a:p>
          <a:endParaRPr lang="it-IT"/>
        </a:p>
      </dgm:t>
    </dgm:pt>
    <dgm:pt modelId="{E3827D3E-A637-4923-9FC6-B2EACC56FE0C}" type="pres">
      <dgm:prSet presAssocID="{92770569-D111-4633-B9C0-9CDAF086B2D0}" presName="gear2" presStyleLbl="node1" presStyleIdx="1" presStyleCnt="3">
        <dgm:presLayoutVars>
          <dgm:chMax val="1"/>
          <dgm:bulletEnabled val="1"/>
        </dgm:presLayoutVars>
      </dgm:prSet>
      <dgm:spPr/>
      <dgm:t>
        <a:bodyPr/>
        <a:lstStyle/>
        <a:p>
          <a:endParaRPr lang="it-IT"/>
        </a:p>
      </dgm:t>
    </dgm:pt>
    <dgm:pt modelId="{A2B27463-A2B7-4528-AF60-DFC1403F3305}" type="pres">
      <dgm:prSet presAssocID="{92770569-D111-4633-B9C0-9CDAF086B2D0}" presName="gear2srcNode" presStyleLbl="node1" presStyleIdx="1" presStyleCnt="3"/>
      <dgm:spPr/>
      <dgm:t>
        <a:bodyPr/>
        <a:lstStyle/>
        <a:p>
          <a:endParaRPr lang="it-IT"/>
        </a:p>
      </dgm:t>
    </dgm:pt>
    <dgm:pt modelId="{53752FA3-1188-4BD5-8B6F-771C3E78FE8B}" type="pres">
      <dgm:prSet presAssocID="{92770569-D111-4633-B9C0-9CDAF086B2D0}" presName="gear2dstNode" presStyleLbl="node1" presStyleIdx="1" presStyleCnt="3"/>
      <dgm:spPr/>
      <dgm:t>
        <a:bodyPr/>
        <a:lstStyle/>
        <a:p>
          <a:endParaRPr lang="it-IT"/>
        </a:p>
      </dgm:t>
    </dgm:pt>
    <dgm:pt modelId="{BB862F2A-6C62-406D-9E12-791FE3A9779F}" type="pres">
      <dgm:prSet presAssocID="{879ED5B0-B592-4E18-9CE9-936DC8B6A0A9}" presName="gear3" presStyleLbl="node1" presStyleIdx="2" presStyleCnt="3"/>
      <dgm:spPr/>
      <dgm:t>
        <a:bodyPr/>
        <a:lstStyle/>
        <a:p>
          <a:endParaRPr lang="it-IT"/>
        </a:p>
      </dgm:t>
    </dgm:pt>
    <dgm:pt modelId="{20A27F68-EA7C-48D9-9723-16A1DE8EE77A}" type="pres">
      <dgm:prSet presAssocID="{879ED5B0-B592-4E18-9CE9-936DC8B6A0A9}" presName="gear3tx" presStyleLbl="node1" presStyleIdx="2" presStyleCnt="3">
        <dgm:presLayoutVars>
          <dgm:chMax val="1"/>
          <dgm:bulletEnabled val="1"/>
        </dgm:presLayoutVars>
      </dgm:prSet>
      <dgm:spPr/>
      <dgm:t>
        <a:bodyPr/>
        <a:lstStyle/>
        <a:p>
          <a:endParaRPr lang="it-IT"/>
        </a:p>
      </dgm:t>
    </dgm:pt>
    <dgm:pt modelId="{C13A5EA6-A001-4134-8FFC-005D369B631B}" type="pres">
      <dgm:prSet presAssocID="{879ED5B0-B592-4E18-9CE9-936DC8B6A0A9}" presName="gear3srcNode" presStyleLbl="node1" presStyleIdx="2" presStyleCnt="3"/>
      <dgm:spPr/>
      <dgm:t>
        <a:bodyPr/>
        <a:lstStyle/>
        <a:p>
          <a:endParaRPr lang="it-IT"/>
        </a:p>
      </dgm:t>
    </dgm:pt>
    <dgm:pt modelId="{B1D96DF8-64F5-43D5-803A-3E7710AA2E2B}" type="pres">
      <dgm:prSet presAssocID="{879ED5B0-B592-4E18-9CE9-936DC8B6A0A9}" presName="gear3dstNode" presStyleLbl="node1" presStyleIdx="2" presStyleCnt="3"/>
      <dgm:spPr/>
      <dgm:t>
        <a:bodyPr/>
        <a:lstStyle/>
        <a:p>
          <a:endParaRPr lang="it-IT"/>
        </a:p>
      </dgm:t>
    </dgm:pt>
    <dgm:pt modelId="{3DCA087A-AF82-4416-940E-29EC611BEC79}" type="pres">
      <dgm:prSet presAssocID="{1C4F1BD6-A9BD-4F96-963E-A24A372F7D94}" presName="connector1" presStyleLbl="sibTrans2D1" presStyleIdx="0" presStyleCnt="3"/>
      <dgm:spPr/>
      <dgm:t>
        <a:bodyPr/>
        <a:lstStyle/>
        <a:p>
          <a:endParaRPr lang="it-IT"/>
        </a:p>
      </dgm:t>
    </dgm:pt>
    <dgm:pt modelId="{7D67A71E-42A9-4489-BA9B-D0B618127500}" type="pres">
      <dgm:prSet presAssocID="{07B03A45-9ABB-429A-84B4-58E78BF88225}" presName="connector2" presStyleLbl="sibTrans2D1" presStyleIdx="1" presStyleCnt="3"/>
      <dgm:spPr/>
      <dgm:t>
        <a:bodyPr/>
        <a:lstStyle/>
        <a:p>
          <a:endParaRPr lang="it-IT"/>
        </a:p>
      </dgm:t>
    </dgm:pt>
    <dgm:pt modelId="{BDFCF692-B00E-4893-8649-75C211EDD28F}" type="pres">
      <dgm:prSet presAssocID="{05491CC4-05D3-421C-AF62-0FBAD73A15CD}" presName="connector3" presStyleLbl="sibTrans2D1" presStyleIdx="2" presStyleCnt="3"/>
      <dgm:spPr/>
      <dgm:t>
        <a:bodyPr/>
        <a:lstStyle/>
        <a:p>
          <a:endParaRPr lang="it-IT"/>
        </a:p>
      </dgm:t>
    </dgm:pt>
  </dgm:ptLst>
  <dgm:cxnLst>
    <dgm:cxn modelId="{E3DF70AE-D1A9-47D5-9484-148AFC00DBF5}" type="presOf" srcId="{879ED5B0-B592-4E18-9CE9-936DC8B6A0A9}" destId="{B1D96DF8-64F5-43D5-803A-3E7710AA2E2B}" srcOrd="3" destOrd="0" presId="urn:microsoft.com/office/officeart/2005/8/layout/gear1"/>
    <dgm:cxn modelId="{289307AD-2B22-4C8E-B063-2D5BF6283D3C}" type="presOf" srcId="{92770569-D111-4633-B9C0-9CDAF086B2D0}" destId="{E3827D3E-A637-4923-9FC6-B2EACC56FE0C}" srcOrd="0" destOrd="0" presId="urn:microsoft.com/office/officeart/2005/8/layout/gear1"/>
    <dgm:cxn modelId="{B95BC059-71D6-4D6E-AD96-9F1BA270C5BD}" type="presOf" srcId="{92770569-D111-4633-B9C0-9CDAF086B2D0}" destId="{53752FA3-1188-4BD5-8B6F-771C3E78FE8B}" srcOrd="2" destOrd="0" presId="urn:microsoft.com/office/officeart/2005/8/layout/gear1"/>
    <dgm:cxn modelId="{46E663EC-D554-4379-9659-8C1BAA838889}" srcId="{77C037EE-D6D4-4F9B-B99E-25F423008BFA}" destId="{92770569-D111-4633-B9C0-9CDAF086B2D0}" srcOrd="1" destOrd="0" parTransId="{3289281E-5B50-44DB-A94A-7E44D2D1E6F8}" sibTransId="{07B03A45-9ABB-429A-84B4-58E78BF88225}"/>
    <dgm:cxn modelId="{E8DCC719-65BF-4C85-91FF-540BC92AA608}" type="presOf" srcId="{36554435-4292-401D-9EA3-DE04543698D3}" destId="{241AFA2F-1FE4-4A3B-B8EA-33FF4E2945F3}" srcOrd="2" destOrd="0" presId="urn:microsoft.com/office/officeart/2005/8/layout/gear1"/>
    <dgm:cxn modelId="{3F9B9960-E2CB-433B-921E-C332C34DE3BE}" type="presOf" srcId="{36554435-4292-401D-9EA3-DE04543698D3}" destId="{9C03C8F3-C29E-4794-93AA-FDEA1508DEDB}" srcOrd="1" destOrd="0" presId="urn:microsoft.com/office/officeart/2005/8/layout/gear1"/>
    <dgm:cxn modelId="{18C0F526-47E9-44C4-82E0-AB82ED62B0FB}" type="presOf" srcId="{77C037EE-D6D4-4F9B-B99E-25F423008BFA}" destId="{17742DEE-635B-4B10-9456-5120885598BD}" srcOrd="0" destOrd="0" presId="urn:microsoft.com/office/officeart/2005/8/layout/gear1"/>
    <dgm:cxn modelId="{C7D2D664-AAB5-43EC-9972-4CDEA2E11D91}" type="presOf" srcId="{1C4F1BD6-A9BD-4F96-963E-A24A372F7D94}" destId="{3DCA087A-AF82-4416-940E-29EC611BEC79}" srcOrd="0" destOrd="0" presId="urn:microsoft.com/office/officeart/2005/8/layout/gear1"/>
    <dgm:cxn modelId="{291B94E4-A56D-4D26-BBC7-03C40EE81A5E}" type="presOf" srcId="{879ED5B0-B592-4E18-9CE9-936DC8B6A0A9}" destId="{BB862F2A-6C62-406D-9E12-791FE3A9779F}" srcOrd="0" destOrd="0" presId="urn:microsoft.com/office/officeart/2005/8/layout/gear1"/>
    <dgm:cxn modelId="{E1FBF856-B856-4A73-92C2-49BDFBCBD081}" type="presOf" srcId="{879ED5B0-B592-4E18-9CE9-936DC8B6A0A9}" destId="{20A27F68-EA7C-48D9-9723-16A1DE8EE77A}" srcOrd="1" destOrd="0" presId="urn:microsoft.com/office/officeart/2005/8/layout/gear1"/>
    <dgm:cxn modelId="{A250FDE4-9408-4CAB-B92B-B4B7E1D2C4BB}" type="presOf" srcId="{05491CC4-05D3-421C-AF62-0FBAD73A15CD}" destId="{BDFCF692-B00E-4893-8649-75C211EDD28F}" srcOrd="0" destOrd="0" presId="urn:microsoft.com/office/officeart/2005/8/layout/gear1"/>
    <dgm:cxn modelId="{AD44B676-B3DA-4C91-80E3-EAE6AE63BC6B}" srcId="{77C037EE-D6D4-4F9B-B99E-25F423008BFA}" destId="{879ED5B0-B592-4E18-9CE9-936DC8B6A0A9}" srcOrd="2" destOrd="0" parTransId="{2ABA4994-BDB5-48A1-A2CE-FF21706D6A4B}" sibTransId="{05491CC4-05D3-421C-AF62-0FBAD73A15CD}"/>
    <dgm:cxn modelId="{9A7536CE-854C-4FDA-AA6C-1191150B28E9}" type="presOf" srcId="{36554435-4292-401D-9EA3-DE04543698D3}" destId="{9BCA1C58-1157-4344-9144-8EE1C34EDEAB}" srcOrd="0" destOrd="0" presId="urn:microsoft.com/office/officeart/2005/8/layout/gear1"/>
    <dgm:cxn modelId="{81B430BE-6CB7-43C8-9E51-43D3AE5F63AF}" srcId="{77C037EE-D6D4-4F9B-B99E-25F423008BFA}" destId="{36554435-4292-401D-9EA3-DE04543698D3}" srcOrd="0" destOrd="0" parTransId="{FCBCC922-0C97-4755-AD50-A00C92047DA4}" sibTransId="{1C4F1BD6-A9BD-4F96-963E-A24A372F7D94}"/>
    <dgm:cxn modelId="{B92A112D-2099-456E-8853-94B4E43538E8}" type="presOf" srcId="{92770569-D111-4633-B9C0-9CDAF086B2D0}" destId="{A2B27463-A2B7-4528-AF60-DFC1403F3305}" srcOrd="1" destOrd="0" presId="urn:microsoft.com/office/officeart/2005/8/layout/gear1"/>
    <dgm:cxn modelId="{ACDB45EE-00EF-4ABC-B3FB-4231120FC4EB}" type="presOf" srcId="{07B03A45-9ABB-429A-84B4-58E78BF88225}" destId="{7D67A71E-42A9-4489-BA9B-D0B618127500}" srcOrd="0" destOrd="0" presId="urn:microsoft.com/office/officeart/2005/8/layout/gear1"/>
    <dgm:cxn modelId="{9A5595D6-D7C4-4F64-82AC-BF7BC94DE3A7}" type="presOf" srcId="{879ED5B0-B592-4E18-9CE9-936DC8B6A0A9}" destId="{C13A5EA6-A001-4134-8FFC-005D369B631B}" srcOrd="2" destOrd="0" presId="urn:microsoft.com/office/officeart/2005/8/layout/gear1"/>
    <dgm:cxn modelId="{80B6CA09-3EE5-4BB4-99A2-69788F657F71}" type="presParOf" srcId="{17742DEE-635B-4B10-9456-5120885598BD}" destId="{9BCA1C58-1157-4344-9144-8EE1C34EDEAB}" srcOrd="0" destOrd="0" presId="urn:microsoft.com/office/officeart/2005/8/layout/gear1"/>
    <dgm:cxn modelId="{8D51EBC1-6D10-45D8-8D60-BE63A2B857C7}" type="presParOf" srcId="{17742DEE-635B-4B10-9456-5120885598BD}" destId="{9C03C8F3-C29E-4794-93AA-FDEA1508DEDB}" srcOrd="1" destOrd="0" presId="urn:microsoft.com/office/officeart/2005/8/layout/gear1"/>
    <dgm:cxn modelId="{12F1D4CD-6F66-4491-B08E-04E6E80A3A62}" type="presParOf" srcId="{17742DEE-635B-4B10-9456-5120885598BD}" destId="{241AFA2F-1FE4-4A3B-B8EA-33FF4E2945F3}" srcOrd="2" destOrd="0" presId="urn:microsoft.com/office/officeart/2005/8/layout/gear1"/>
    <dgm:cxn modelId="{4757736C-F76C-4F91-AAD2-B5AFC61C89C7}" type="presParOf" srcId="{17742DEE-635B-4B10-9456-5120885598BD}" destId="{E3827D3E-A637-4923-9FC6-B2EACC56FE0C}" srcOrd="3" destOrd="0" presId="urn:microsoft.com/office/officeart/2005/8/layout/gear1"/>
    <dgm:cxn modelId="{1742F449-7BF4-4E63-9770-2444FDCE1773}" type="presParOf" srcId="{17742DEE-635B-4B10-9456-5120885598BD}" destId="{A2B27463-A2B7-4528-AF60-DFC1403F3305}" srcOrd="4" destOrd="0" presId="urn:microsoft.com/office/officeart/2005/8/layout/gear1"/>
    <dgm:cxn modelId="{1262A85C-8F35-4E82-9C93-BF2B550F9346}" type="presParOf" srcId="{17742DEE-635B-4B10-9456-5120885598BD}" destId="{53752FA3-1188-4BD5-8B6F-771C3E78FE8B}" srcOrd="5" destOrd="0" presId="urn:microsoft.com/office/officeart/2005/8/layout/gear1"/>
    <dgm:cxn modelId="{89384E3E-782D-4601-86B2-50DBC03B5A55}" type="presParOf" srcId="{17742DEE-635B-4B10-9456-5120885598BD}" destId="{BB862F2A-6C62-406D-9E12-791FE3A9779F}" srcOrd="6" destOrd="0" presId="urn:microsoft.com/office/officeart/2005/8/layout/gear1"/>
    <dgm:cxn modelId="{A315BA3D-C4CA-477E-8D6B-0671695DE8E6}" type="presParOf" srcId="{17742DEE-635B-4B10-9456-5120885598BD}" destId="{20A27F68-EA7C-48D9-9723-16A1DE8EE77A}" srcOrd="7" destOrd="0" presId="urn:microsoft.com/office/officeart/2005/8/layout/gear1"/>
    <dgm:cxn modelId="{619B509E-7CF5-4589-80DA-92ED4D173AD7}" type="presParOf" srcId="{17742DEE-635B-4B10-9456-5120885598BD}" destId="{C13A5EA6-A001-4134-8FFC-005D369B631B}" srcOrd="8" destOrd="0" presId="urn:microsoft.com/office/officeart/2005/8/layout/gear1"/>
    <dgm:cxn modelId="{7507FF4D-A02D-400E-8641-34918A4C92E8}" type="presParOf" srcId="{17742DEE-635B-4B10-9456-5120885598BD}" destId="{B1D96DF8-64F5-43D5-803A-3E7710AA2E2B}" srcOrd="9" destOrd="0" presId="urn:microsoft.com/office/officeart/2005/8/layout/gear1"/>
    <dgm:cxn modelId="{3442EE0E-DCE0-4F99-A3CF-FEAC0EEA5259}" type="presParOf" srcId="{17742DEE-635B-4B10-9456-5120885598BD}" destId="{3DCA087A-AF82-4416-940E-29EC611BEC79}" srcOrd="10" destOrd="0" presId="urn:microsoft.com/office/officeart/2005/8/layout/gear1"/>
    <dgm:cxn modelId="{F33DF1E5-13E6-4508-BCE0-5AC6F8F637B6}" type="presParOf" srcId="{17742DEE-635B-4B10-9456-5120885598BD}" destId="{7D67A71E-42A9-4489-BA9B-D0B618127500}" srcOrd="11" destOrd="0" presId="urn:microsoft.com/office/officeart/2005/8/layout/gear1"/>
    <dgm:cxn modelId="{0FD47830-29C2-41E5-8066-8F0C7CB9F9E1}" type="presParOf" srcId="{17742DEE-635B-4B10-9456-5120885598BD}" destId="{BDFCF692-B00E-4893-8649-75C211EDD28F}" srcOrd="12" destOrd="0" presId="urn:microsoft.com/office/officeart/2005/8/layout/gear1"/>
  </dgm:cxnLst>
  <dgm:bg/>
  <dgm:whole/>
  <dgm:extLst>
    <a:ext uri="http://schemas.microsoft.com/office/drawing/2008/diagram">
      <dsp:dataModelExt xmlns:dsp="http://schemas.microsoft.com/office/drawing/2008/diagram" xmlns="" relId="rId2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1074A4-8F37-4630-93D6-237F46F176A1}">
      <dsp:nvSpPr>
        <dsp:cNvPr id="0" name=""/>
        <dsp:cNvSpPr/>
      </dsp:nvSpPr>
      <dsp:spPr>
        <a:xfrm>
          <a:off x="8917183" y="1970754"/>
          <a:ext cx="244252" cy="3061301"/>
        </a:xfrm>
        <a:custGeom>
          <a:avLst/>
          <a:gdLst/>
          <a:ahLst/>
          <a:cxnLst/>
          <a:rect l="0" t="0" r="0" b="0"/>
          <a:pathLst>
            <a:path>
              <a:moveTo>
                <a:pt x="0" y="0"/>
              </a:moveTo>
              <a:lnTo>
                <a:pt x="0" y="3061301"/>
              </a:lnTo>
              <a:lnTo>
                <a:pt x="244252" y="30613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A9AC19-076A-475D-81BB-A9157CB71AF5}">
      <dsp:nvSpPr>
        <dsp:cNvPr id="0" name=""/>
        <dsp:cNvSpPr/>
      </dsp:nvSpPr>
      <dsp:spPr>
        <a:xfrm>
          <a:off x="8917183" y="1970754"/>
          <a:ext cx="244252" cy="1905171"/>
        </a:xfrm>
        <a:custGeom>
          <a:avLst/>
          <a:gdLst/>
          <a:ahLst/>
          <a:cxnLst/>
          <a:rect l="0" t="0" r="0" b="0"/>
          <a:pathLst>
            <a:path>
              <a:moveTo>
                <a:pt x="0" y="0"/>
              </a:moveTo>
              <a:lnTo>
                <a:pt x="0" y="1905171"/>
              </a:lnTo>
              <a:lnTo>
                <a:pt x="244252" y="19051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9205B3-E1BA-4A25-B29C-7A858EFB5656}">
      <dsp:nvSpPr>
        <dsp:cNvPr id="0" name=""/>
        <dsp:cNvSpPr/>
      </dsp:nvSpPr>
      <dsp:spPr>
        <a:xfrm>
          <a:off x="8917183" y="1970754"/>
          <a:ext cx="244252" cy="749041"/>
        </a:xfrm>
        <a:custGeom>
          <a:avLst/>
          <a:gdLst/>
          <a:ahLst/>
          <a:cxnLst/>
          <a:rect l="0" t="0" r="0" b="0"/>
          <a:pathLst>
            <a:path>
              <a:moveTo>
                <a:pt x="0" y="0"/>
              </a:moveTo>
              <a:lnTo>
                <a:pt x="0" y="749041"/>
              </a:lnTo>
              <a:lnTo>
                <a:pt x="244252" y="7490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E3CD98-3182-428F-8842-D124AD4D65EA}">
      <dsp:nvSpPr>
        <dsp:cNvPr id="0" name=""/>
        <dsp:cNvSpPr/>
      </dsp:nvSpPr>
      <dsp:spPr>
        <a:xfrm>
          <a:off x="5627913" y="814624"/>
          <a:ext cx="3940611" cy="341953"/>
        </a:xfrm>
        <a:custGeom>
          <a:avLst/>
          <a:gdLst/>
          <a:ahLst/>
          <a:cxnLst/>
          <a:rect l="0" t="0" r="0" b="0"/>
          <a:pathLst>
            <a:path>
              <a:moveTo>
                <a:pt x="0" y="0"/>
              </a:moveTo>
              <a:lnTo>
                <a:pt x="0" y="170976"/>
              </a:lnTo>
              <a:lnTo>
                <a:pt x="3940611" y="170976"/>
              </a:lnTo>
              <a:lnTo>
                <a:pt x="3940611" y="34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82051C-5FBA-42D5-AE4A-D1EE9ACDB736}">
      <dsp:nvSpPr>
        <dsp:cNvPr id="0" name=""/>
        <dsp:cNvSpPr/>
      </dsp:nvSpPr>
      <dsp:spPr>
        <a:xfrm>
          <a:off x="6946877" y="1970754"/>
          <a:ext cx="244252" cy="749041"/>
        </a:xfrm>
        <a:custGeom>
          <a:avLst/>
          <a:gdLst/>
          <a:ahLst/>
          <a:cxnLst/>
          <a:rect l="0" t="0" r="0" b="0"/>
          <a:pathLst>
            <a:path>
              <a:moveTo>
                <a:pt x="0" y="0"/>
              </a:moveTo>
              <a:lnTo>
                <a:pt x="0" y="749041"/>
              </a:lnTo>
              <a:lnTo>
                <a:pt x="244252" y="7490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9527A-4B25-4262-B380-0981349D54CF}">
      <dsp:nvSpPr>
        <dsp:cNvPr id="0" name=""/>
        <dsp:cNvSpPr/>
      </dsp:nvSpPr>
      <dsp:spPr>
        <a:xfrm>
          <a:off x="5627913" y="814624"/>
          <a:ext cx="1970305" cy="341953"/>
        </a:xfrm>
        <a:custGeom>
          <a:avLst/>
          <a:gdLst/>
          <a:ahLst/>
          <a:cxnLst/>
          <a:rect l="0" t="0" r="0" b="0"/>
          <a:pathLst>
            <a:path>
              <a:moveTo>
                <a:pt x="0" y="0"/>
              </a:moveTo>
              <a:lnTo>
                <a:pt x="0" y="170976"/>
              </a:lnTo>
              <a:lnTo>
                <a:pt x="1970305" y="170976"/>
              </a:lnTo>
              <a:lnTo>
                <a:pt x="1970305" y="34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560DD-F783-48F6-9063-5EF61EA77ABD}">
      <dsp:nvSpPr>
        <dsp:cNvPr id="0" name=""/>
        <dsp:cNvSpPr/>
      </dsp:nvSpPr>
      <dsp:spPr>
        <a:xfrm>
          <a:off x="4976572" y="1970754"/>
          <a:ext cx="244252" cy="3061301"/>
        </a:xfrm>
        <a:custGeom>
          <a:avLst/>
          <a:gdLst/>
          <a:ahLst/>
          <a:cxnLst/>
          <a:rect l="0" t="0" r="0" b="0"/>
          <a:pathLst>
            <a:path>
              <a:moveTo>
                <a:pt x="0" y="0"/>
              </a:moveTo>
              <a:lnTo>
                <a:pt x="0" y="3061301"/>
              </a:lnTo>
              <a:lnTo>
                <a:pt x="244252" y="30613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01CBC3-D202-4E19-8921-18E7C8478F0E}">
      <dsp:nvSpPr>
        <dsp:cNvPr id="0" name=""/>
        <dsp:cNvSpPr/>
      </dsp:nvSpPr>
      <dsp:spPr>
        <a:xfrm>
          <a:off x="4976572" y="1970754"/>
          <a:ext cx="244252" cy="1905171"/>
        </a:xfrm>
        <a:custGeom>
          <a:avLst/>
          <a:gdLst/>
          <a:ahLst/>
          <a:cxnLst/>
          <a:rect l="0" t="0" r="0" b="0"/>
          <a:pathLst>
            <a:path>
              <a:moveTo>
                <a:pt x="0" y="0"/>
              </a:moveTo>
              <a:lnTo>
                <a:pt x="0" y="1905171"/>
              </a:lnTo>
              <a:lnTo>
                <a:pt x="244252" y="19051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41F0B8-F871-4807-A9B8-4534D4A4E919}">
      <dsp:nvSpPr>
        <dsp:cNvPr id="0" name=""/>
        <dsp:cNvSpPr/>
      </dsp:nvSpPr>
      <dsp:spPr>
        <a:xfrm>
          <a:off x="4976572" y="1970754"/>
          <a:ext cx="244252" cy="749041"/>
        </a:xfrm>
        <a:custGeom>
          <a:avLst/>
          <a:gdLst/>
          <a:ahLst/>
          <a:cxnLst/>
          <a:rect l="0" t="0" r="0" b="0"/>
          <a:pathLst>
            <a:path>
              <a:moveTo>
                <a:pt x="0" y="0"/>
              </a:moveTo>
              <a:lnTo>
                <a:pt x="0" y="749041"/>
              </a:lnTo>
              <a:lnTo>
                <a:pt x="244252" y="7490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16749C-48D9-42E9-9A45-B845DC8EB342}">
      <dsp:nvSpPr>
        <dsp:cNvPr id="0" name=""/>
        <dsp:cNvSpPr/>
      </dsp:nvSpPr>
      <dsp:spPr>
        <a:xfrm>
          <a:off x="5582193" y="814624"/>
          <a:ext cx="91440" cy="341953"/>
        </a:xfrm>
        <a:custGeom>
          <a:avLst/>
          <a:gdLst/>
          <a:ahLst/>
          <a:cxnLst/>
          <a:rect l="0" t="0" r="0" b="0"/>
          <a:pathLst>
            <a:path>
              <a:moveTo>
                <a:pt x="45720" y="0"/>
              </a:moveTo>
              <a:lnTo>
                <a:pt x="45720" y="34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E40E0-41D5-4D76-A9C5-2BD95346D8EE}">
      <dsp:nvSpPr>
        <dsp:cNvPr id="0" name=""/>
        <dsp:cNvSpPr/>
      </dsp:nvSpPr>
      <dsp:spPr>
        <a:xfrm>
          <a:off x="3006266" y="1970754"/>
          <a:ext cx="244252" cy="749041"/>
        </a:xfrm>
        <a:custGeom>
          <a:avLst/>
          <a:gdLst/>
          <a:ahLst/>
          <a:cxnLst/>
          <a:rect l="0" t="0" r="0" b="0"/>
          <a:pathLst>
            <a:path>
              <a:moveTo>
                <a:pt x="0" y="0"/>
              </a:moveTo>
              <a:lnTo>
                <a:pt x="0" y="749041"/>
              </a:lnTo>
              <a:lnTo>
                <a:pt x="244252" y="7490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C003B9-C676-41ED-B4A9-8A4F19735095}">
      <dsp:nvSpPr>
        <dsp:cNvPr id="0" name=""/>
        <dsp:cNvSpPr/>
      </dsp:nvSpPr>
      <dsp:spPr>
        <a:xfrm>
          <a:off x="3657607" y="814624"/>
          <a:ext cx="1970305" cy="341953"/>
        </a:xfrm>
        <a:custGeom>
          <a:avLst/>
          <a:gdLst/>
          <a:ahLst/>
          <a:cxnLst/>
          <a:rect l="0" t="0" r="0" b="0"/>
          <a:pathLst>
            <a:path>
              <a:moveTo>
                <a:pt x="1970305" y="0"/>
              </a:moveTo>
              <a:lnTo>
                <a:pt x="1970305" y="170976"/>
              </a:lnTo>
              <a:lnTo>
                <a:pt x="0" y="170976"/>
              </a:lnTo>
              <a:lnTo>
                <a:pt x="0" y="34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4DF2C6-A580-468C-935F-1A9309AA7E28}">
      <dsp:nvSpPr>
        <dsp:cNvPr id="0" name=""/>
        <dsp:cNvSpPr/>
      </dsp:nvSpPr>
      <dsp:spPr>
        <a:xfrm>
          <a:off x="1035960" y="1970754"/>
          <a:ext cx="244252" cy="3061301"/>
        </a:xfrm>
        <a:custGeom>
          <a:avLst/>
          <a:gdLst/>
          <a:ahLst/>
          <a:cxnLst/>
          <a:rect l="0" t="0" r="0" b="0"/>
          <a:pathLst>
            <a:path>
              <a:moveTo>
                <a:pt x="0" y="0"/>
              </a:moveTo>
              <a:lnTo>
                <a:pt x="0" y="3061301"/>
              </a:lnTo>
              <a:lnTo>
                <a:pt x="244252" y="30613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ECA1F0-1127-41D1-81CF-B1C7879CD150}">
      <dsp:nvSpPr>
        <dsp:cNvPr id="0" name=""/>
        <dsp:cNvSpPr/>
      </dsp:nvSpPr>
      <dsp:spPr>
        <a:xfrm>
          <a:off x="1035960" y="1970754"/>
          <a:ext cx="244252" cy="1905171"/>
        </a:xfrm>
        <a:custGeom>
          <a:avLst/>
          <a:gdLst/>
          <a:ahLst/>
          <a:cxnLst/>
          <a:rect l="0" t="0" r="0" b="0"/>
          <a:pathLst>
            <a:path>
              <a:moveTo>
                <a:pt x="0" y="0"/>
              </a:moveTo>
              <a:lnTo>
                <a:pt x="0" y="1905171"/>
              </a:lnTo>
              <a:lnTo>
                <a:pt x="244252" y="19051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EFD71-5E92-43B0-8008-3A68F9C2491A}">
      <dsp:nvSpPr>
        <dsp:cNvPr id="0" name=""/>
        <dsp:cNvSpPr/>
      </dsp:nvSpPr>
      <dsp:spPr>
        <a:xfrm>
          <a:off x="1035960" y="1970754"/>
          <a:ext cx="244252" cy="749041"/>
        </a:xfrm>
        <a:custGeom>
          <a:avLst/>
          <a:gdLst/>
          <a:ahLst/>
          <a:cxnLst/>
          <a:rect l="0" t="0" r="0" b="0"/>
          <a:pathLst>
            <a:path>
              <a:moveTo>
                <a:pt x="0" y="0"/>
              </a:moveTo>
              <a:lnTo>
                <a:pt x="0" y="749041"/>
              </a:lnTo>
              <a:lnTo>
                <a:pt x="244252" y="7490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863C5-07CE-4CD6-A7EA-BEEF799D83F4}">
      <dsp:nvSpPr>
        <dsp:cNvPr id="0" name=""/>
        <dsp:cNvSpPr/>
      </dsp:nvSpPr>
      <dsp:spPr>
        <a:xfrm>
          <a:off x="1687301" y="814624"/>
          <a:ext cx="3940611" cy="341953"/>
        </a:xfrm>
        <a:custGeom>
          <a:avLst/>
          <a:gdLst/>
          <a:ahLst/>
          <a:cxnLst/>
          <a:rect l="0" t="0" r="0" b="0"/>
          <a:pathLst>
            <a:path>
              <a:moveTo>
                <a:pt x="3940611" y="0"/>
              </a:moveTo>
              <a:lnTo>
                <a:pt x="3940611" y="170976"/>
              </a:lnTo>
              <a:lnTo>
                <a:pt x="0" y="170976"/>
              </a:lnTo>
              <a:lnTo>
                <a:pt x="0" y="34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C7836-5E13-436A-9185-C75C0DFDD73D}">
      <dsp:nvSpPr>
        <dsp:cNvPr id="0" name=""/>
        <dsp:cNvSpPr/>
      </dsp:nvSpPr>
      <dsp:spPr>
        <a:xfrm>
          <a:off x="1670236" y="449"/>
          <a:ext cx="2801546"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it-IT" sz="1100" b="1" kern="1200" dirty="0" smtClean="0"/>
            <a:t>Laboratorio Regionale</a:t>
          </a:r>
        </a:p>
        <a:p>
          <a:pPr lvl="0" algn="ctr" defTabSz="488950">
            <a:lnSpc>
              <a:spcPct val="100000"/>
            </a:lnSpc>
            <a:spcBef>
              <a:spcPct val="0"/>
            </a:spcBef>
            <a:spcAft>
              <a:spcPts val="0"/>
            </a:spcAft>
          </a:pPr>
          <a:r>
            <a:rPr lang="it-IT" sz="1100" b="1" kern="1200" dirty="0" smtClean="0"/>
            <a:t>Città dei bambini e delle bambine</a:t>
          </a:r>
          <a:endParaRPr lang="it-IT" sz="1100" b="1" kern="1200" dirty="0"/>
        </a:p>
      </dsp:txBody>
      <dsp:txXfrm>
        <a:off x="1670236" y="449"/>
        <a:ext cx="2801546" cy="814175"/>
      </dsp:txXfrm>
    </dsp:sp>
    <dsp:sp modelId="{60B96427-8AEC-40F0-B5F2-4EE4253D9C17}">
      <dsp:nvSpPr>
        <dsp:cNvPr id="0" name=""/>
        <dsp:cNvSpPr/>
      </dsp:nvSpPr>
      <dsp:spPr>
        <a:xfrm>
          <a:off x="4813737" y="449"/>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ts val="0"/>
            </a:spcAft>
          </a:pPr>
          <a:r>
            <a:rPr lang="it-IT" sz="1400" b="1" kern="1200" dirty="0" smtClean="0">
              <a:solidFill>
                <a:srgbClr val="0000CC"/>
              </a:solidFill>
            </a:rPr>
            <a:t>Piano </a:t>
          </a:r>
          <a:r>
            <a:rPr lang="it-IT" sz="1400" b="1" kern="1200" dirty="0" err="1" smtClean="0">
              <a:solidFill>
                <a:srgbClr val="0000CC"/>
              </a:solidFill>
            </a:rPr>
            <a:t>S.L.O.W</a:t>
          </a:r>
          <a:r>
            <a:rPr lang="it-IT" sz="1400" b="1" kern="1200" dirty="0" smtClean="0">
              <a:solidFill>
                <a:srgbClr val="0000CC"/>
              </a:solidFill>
            </a:rPr>
            <a:t>.</a:t>
          </a:r>
        </a:p>
        <a:p>
          <a:pPr lvl="0" algn="ctr" defTabSz="622300">
            <a:lnSpc>
              <a:spcPct val="100000"/>
            </a:lnSpc>
            <a:spcBef>
              <a:spcPct val="0"/>
            </a:spcBef>
            <a:spcAft>
              <a:spcPts val="0"/>
            </a:spcAft>
          </a:pPr>
          <a:r>
            <a:rPr lang="it-IT" sz="1400" b="1" kern="1200" dirty="0" smtClean="0">
              <a:solidFill>
                <a:srgbClr val="0000CC"/>
              </a:solidFill>
            </a:rPr>
            <a:t> </a:t>
          </a:r>
          <a:r>
            <a:rPr lang="it-IT" sz="1400" b="1" kern="1200" dirty="0" err="1" smtClean="0">
              <a:solidFill>
                <a:srgbClr val="0000CC"/>
              </a:solidFill>
            </a:rPr>
            <a:t>is</a:t>
          </a:r>
          <a:r>
            <a:rPr lang="it-IT" sz="1400" b="1" kern="1200" dirty="0" smtClean="0">
              <a:solidFill>
                <a:srgbClr val="0000CC"/>
              </a:solidFill>
            </a:rPr>
            <a:t> CHI. C.</a:t>
          </a:r>
          <a:endParaRPr lang="it-IT" sz="1400" b="1" kern="1200" dirty="0">
            <a:solidFill>
              <a:srgbClr val="0000CC"/>
            </a:solidFill>
          </a:endParaRPr>
        </a:p>
      </dsp:txBody>
      <dsp:txXfrm>
        <a:off x="4813737" y="449"/>
        <a:ext cx="1628351" cy="814175"/>
      </dsp:txXfrm>
    </dsp:sp>
    <dsp:sp modelId="{D8D9FBB2-C6F2-49DA-9D4F-009C9671030A}">
      <dsp:nvSpPr>
        <dsp:cNvPr id="0" name=""/>
        <dsp:cNvSpPr/>
      </dsp:nvSpPr>
      <dsp:spPr>
        <a:xfrm>
          <a:off x="873125" y="115657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err="1" smtClean="0">
              <a:solidFill>
                <a:srgbClr val="0000CC"/>
              </a:solidFill>
            </a:rPr>
            <a:t>G.O.L</a:t>
          </a:r>
          <a:r>
            <a:rPr lang="it-IT" sz="1200" b="1" kern="1200" dirty="0" smtClean="0">
              <a:solidFill>
                <a:srgbClr val="0000CC"/>
              </a:solidFill>
            </a:rPr>
            <a:t>.</a:t>
          </a:r>
        </a:p>
        <a:p>
          <a:pPr lvl="0" algn="ctr" defTabSz="533400">
            <a:lnSpc>
              <a:spcPct val="100000"/>
            </a:lnSpc>
            <a:spcBef>
              <a:spcPct val="0"/>
            </a:spcBef>
            <a:spcAft>
              <a:spcPts val="0"/>
            </a:spcAft>
          </a:pPr>
          <a:r>
            <a:rPr lang="it-IT" sz="1200" b="1" kern="1200" dirty="0" smtClean="0">
              <a:solidFill>
                <a:schemeClr val="tx2"/>
              </a:solidFill>
            </a:rPr>
            <a:t>Gruppo Operativo di Lavoro</a:t>
          </a:r>
        </a:p>
      </dsp:txBody>
      <dsp:txXfrm>
        <a:off x="873125" y="1156578"/>
        <a:ext cx="1628351" cy="814175"/>
      </dsp:txXfrm>
    </dsp:sp>
    <dsp:sp modelId="{EF8D23EC-3C4C-4C62-8D96-58753BC26657}">
      <dsp:nvSpPr>
        <dsp:cNvPr id="0" name=""/>
        <dsp:cNvSpPr/>
      </dsp:nvSpPr>
      <dsp:spPr>
        <a:xfrm>
          <a:off x="1280213" y="231270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00000"/>
            </a:lnSpc>
            <a:spcBef>
              <a:spcPct val="0"/>
            </a:spcBef>
            <a:spcAft>
              <a:spcPts val="0"/>
            </a:spcAft>
          </a:pPr>
          <a:r>
            <a:rPr lang="it-IT" sz="1050" b="1" kern="1200" dirty="0" smtClean="0">
              <a:solidFill>
                <a:schemeClr val="tx2"/>
              </a:solidFill>
            </a:rPr>
            <a:t>Referenti dei Settori dell’Ente</a:t>
          </a:r>
        </a:p>
      </dsp:txBody>
      <dsp:txXfrm>
        <a:off x="1280213" y="2312708"/>
        <a:ext cx="1628351" cy="814175"/>
      </dsp:txXfrm>
    </dsp:sp>
    <dsp:sp modelId="{13E23070-09E4-463A-B484-C0D5C4A02A92}">
      <dsp:nvSpPr>
        <dsp:cNvPr id="0" name=""/>
        <dsp:cNvSpPr/>
      </dsp:nvSpPr>
      <dsp:spPr>
        <a:xfrm>
          <a:off x="1280213" y="346883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00000"/>
            </a:lnSpc>
            <a:spcBef>
              <a:spcPct val="0"/>
            </a:spcBef>
            <a:spcAft>
              <a:spcPts val="0"/>
            </a:spcAft>
          </a:pPr>
          <a:r>
            <a:rPr lang="it-IT" sz="1050" b="1" kern="1200" dirty="0" smtClean="0">
              <a:solidFill>
                <a:schemeClr val="tx2"/>
              </a:solidFill>
            </a:rPr>
            <a:t>Gruppo Volontari del Servizio Civile Nazionale </a:t>
          </a:r>
          <a:endParaRPr lang="it-IT" sz="1050" b="1" kern="1200" dirty="0">
            <a:solidFill>
              <a:schemeClr val="tx2"/>
            </a:solidFill>
          </a:endParaRPr>
        </a:p>
      </dsp:txBody>
      <dsp:txXfrm>
        <a:off x="1280213" y="3468838"/>
        <a:ext cx="1628351" cy="814175"/>
      </dsp:txXfrm>
    </dsp:sp>
    <dsp:sp modelId="{50D07764-AF5A-4665-A5B3-35681215B30B}">
      <dsp:nvSpPr>
        <dsp:cNvPr id="0" name=""/>
        <dsp:cNvSpPr/>
      </dsp:nvSpPr>
      <dsp:spPr>
        <a:xfrm>
          <a:off x="1280213" y="4624968"/>
          <a:ext cx="2212034"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100000"/>
            </a:lnSpc>
            <a:spcBef>
              <a:spcPct val="0"/>
            </a:spcBef>
            <a:spcAft>
              <a:spcPts val="0"/>
            </a:spcAft>
          </a:pPr>
          <a:r>
            <a:rPr lang="it-IT" sz="1050" b="1" kern="1200" dirty="0" smtClean="0">
              <a:solidFill>
                <a:schemeClr val="tx2"/>
              </a:solidFill>
            </a:rPr>
            <a:t>Gruppo Volontari iniziative</a:t>
          </a:r>
        </a:p>
        <a:p>
          <a:pPr lvl="0" algn="ctr" defTabSz="466725">
            <a:lnSpc>
              <a:spcPct val="100000"/>
            </a:lnSpc>
            <a:spcBef>
              <a:spcPct val="0"/>
            </a:spcBef>
            <a:spcAft>
              <a:spcPts val="0"/>
            </a:spcAft>
          </a:pPr>
          <a:r>
            <a:rPr lang="it-IT" sz="1050" b="1" kern="1200" dirty="0" smtClean="0">
              <a:solidFill>
                <a:schemeClr val="tx2"/>
              </a:solidFill>
            </a:rPr>
            <a:t>(p. es. Giorno del Gioco, Staffetta diritti, ecc.)</a:t>
          </a:r>
        </a:p>
      </dsp:txBody>
      <dsp:txXfrm>
        <a:off x="1280213" y="4624968"/>
        <a:ext cx="2212034" cy="814175"/>
      </dsp:txXfrm>
    </dsp:sp>
    <dsp:sp modelId="{F5FE1031-3B3D-4786-BBAF-C2DC993DF046}">
      <dsp:nvSpPr>
        <dsp:cNvPr id="0" name=""/>
        <dsp:cNvSpPr/>
      </dsp:nvSpPr>
      <dsp:spPr>
        <a:xfrm>
          <a:off x="2843431" y="115657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smtClean="0">
              <a:solidFill>
                <a:srgbClr val="0000CC"/>
              </a:solidFill>
            </a:rPr>
            <a:t>C.E.</a:t>
          </a:r>
        </a:p>
        <a:p>
          <a:pPr lvl="0" algn="ctr" defTabSz="533400">
            <a:lnSpc>
              <a:spcPct val="100000"/>
            </a:lnSpc>
            <a:spcBef>
              <a:spcPct val="0"/>
            </a:spcBef>
            <a:spcAft>
              <a:spcPts val="0"/>
            </a:spcAft>
          </a:pPr>
          <a:r>
            <a:rPr lang="it-IT" sz="1200" b="1" kern="1200" dirty="0" smtClean="0">
              <a:solidFill>
                <a:schemeClr val="tx2"/>
              </a:solidFill>
            </a:rPr>
            <a:t>Coordinamento</a:t>
          </a:r>
        </a:p>
        <a:p>
          <a:pPr lvl="0" algn="ctr" defTabSz="533400">
            <a:lnSpc>
              <a:spcPct val="100000"/>
            </a:lnSpc>
            <a:spcBef>
              <a:spcPct val="0"/>
            </a:spcBef>
            <a:spcAft>
              <a:spcPts val="0"/>
            </a:spcAft>
          </a:pPr>
          <a:r>
            <a:rPr lang="it-IT" sz="1200" b="1" kern="1200" dirty="0" smtClean="0">
              <a:solidFill>
                <a:schemeClr val="tx2"/>
              </a:solidFill>
            </a:rPr>
            <a:t>Scientifico</a:t>
          </a:r>
        </a:p>
      </dsp:txBody>
      <dsp:txXfrm>
        <a:off x="2843431" y="1156578"/>
        <a:ext cx="1628351" cy="814175"/>
      </dsp:txXfrm>
    </dsp:sp>
    <dsp:sp modelId="{659C9109-12D7-4515-9E4D-D5ACF3A1CFC7}">
      <dsp:nvSpPr>
        <dsp:cNvPr id="0" name=""/>
        <dsp:cNvSpPr/>
      </dsp:nvSpPr>
      <dsp:spPr>
        <a:xfrm>
          <a:off x="3250519" y="231270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it-IT" sz="1050" b="1" kern="1200" dirty="0" smtClean="0">
              <a:solidFill>
                <a:schemeClr val="tx2"/>
              </a:solidFill>
            </a:rPr>
            <a:t>Esperto in Progettazione Partecipata</a:t>
          </a:r>
        </a:p>
      </dsp:txBody>
      <dsp:txXfrm>
        <a:off x="3250519" y="2312708"/>
        <a:ext cx="1628351" cy="814175"/>
      </dsp:txXfrm>
    </dsp:sp>
    <dsp:sp modelId="{4C6271B7-2674-46EB-AC40-FFA4D06E7A45}">
      <dsp:nvSpPr>
        <dsp:cNvPr id="0" name=""/>
        <dsp:cNvSpPr/>
      </dsp:nvSpPr>
      <dsp:spPr>
        <a:xfrm>
          <a:off x="4813737" y="115657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smtClean="0">
              <a:solidFill>
                <a:srgbClr val="0000CC"/>
              </a:solidFill>
            </a:rPr>
            <a:t>C. E.</a:t>
          </a:r>
        </a:p>
        <a:p>
          <a:pPr lvl="0" algn="ctr" defTabSz="533400">
            <a:lnSpc>
              <a:spcPct val="100000"/>
            </a:lnSpc>
            <a:spcBef>
              <a:spcPct val="0"/>
            </a:spcBef>
            <a:spcAft>
              <a:spcPts val="0"/>
            </a:spcAft>
          </a:pPr>
          <a:r>
            <a:rPr lang="it-IT" sz="1200" b="1" kern="1200" dirty="0" smtClean="0">
              <a:solidFill>
                <a:schemeClr val="tx2"/>
              </a:solidFill>
            </a:rPr>
            <a:t>Coordinamento</a:t>
          </a:r>
        </a:p>
        <a:p>
          <a:pPr lvl="0" algn="ctr" defTabSz="533400">
            <a:lnSpc>
              <a:spcPct val="100000"/>
            </a:lnSpc>
            <a:spcBef>
              <a:spcPct val="0"/>
            </a:spcBef>
            <a:spcAft>
              <a:spcPts val="0"/>
            </a:spcAft>
          </a:pPr>
          <a:r>
            <a:rPr lang="it-IT" sz="1200" b="1" kern="1200" dirty="0" smtClean="0">
              <a:solidFill>
                <a:schemeClr val="tx2"/>
              </a:solidFill>
            </a:rPr>
            <a:t>Educativo</a:t>
          </a:r>
        </a:p>
      </dsp:txBody>
      <dsp:txXfrm>
        <a:off x="4813737" y="1156578"/>
        <a:ext cx="1628351" cy="814175"/>
      </dsp:txXfrm>
    </dsp:sp>
    <dsp:sp modelId="{6CA7AF16-AFBE-4CCE-A61B-9BC55D0C19E0}">
      <dsp:nvSpPr>
        <dsp:cNvPr id="0" name=""/>
        <dsp:cNvSpPr/>
      </dsp:nvSpPr>
      <dsp:spPr>
        <a:xfrm>
          <a:off x="5220825" y="231270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it-IT" sz="1050" b="1" kern="1200" dirty="0" smtClean="0">
              <a:solidFill>
                <a:schemeClr val="tx2"/>
              </a:solidFill>
            </a:rPr>
            <a:t>Referenti  delle Scuole</a:t>
          </a:r>
        </a:p>
      </dsp:txBody>
      <dsp:txXfrm>
        <a:off x="5220825" y="2312708"/>
        <a:ext cx="1628351" cy="814175"/>
      </dsp:txXfrm>
    </dsp:sp>
    <dsp:sp modelId="{D478E035-2831-4B6E-9142-CE7CA589DB09}">
      <dsp:nvSpPr>
        <dsp:cNvPr id="0" name=""/>
        <dsp:cNvSpPr/>
      </dsp:nvSpPr>
      <dsp:spPr>
        <a:xfrm>
          <a:off x="5220825" y="346883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it-IT" sz="1050" b="1" kern="1200" dirty="0" smtClean="0">
              <a:solidFill>
                <a:schemeClr val="tx2"/>
              </a:solidFill>
            </a:rPr>
            <a:t>Referenti delle Associazioni che presentano progetti</a:t>
          </a:r>
        </a:p>
      </dsp:txBody>
      <dsp:txXfrm>
        <a:off x="5220825" y="3468838"/>
        <a:ext cx="1628351" cy="814175"/>
      </dsp:txXfrm>
    </dsp:sp>
    <dsp:sp modelId="{52CE2A49-19F7-4A1F-9A4A-E316A0A1C5DE}">
      <dsp:nvSpPr>
        <dsp:cNvPr id="0" name=""/>
        <dsp:cNvSpPr/>
      </dsp:nvSpPr>
      <dsp:spPr>
        <a:xfrm>
          <a:off x="5220825" y="462496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it-IT" sz="1050" b="1" kern="1200" dirty="0" smtClean="0">
              <a:solidFill>
                <a:schemeClr val="tx2"/>
              </a:solidFill>
            </a:rPr>
            <a:t>Enti e Istituzioni</a:t>
          </a:r>
        </a:p>
        <a:p>
          <a:pPr lvl="0" algn="ctr" defTabSz="466725">
            <a:lnSpc>
              <a:spcPct val="90000"/>
            </a:lnSpc>
            <a:spcBef>
              <a:spcPct val="0"/>
            </a:spcBef>
            <a:spcAft>
              <a:spcPct val="35000"/>
            </a:spcAft>
          </a:pPr>
          <a:r>
            <a:rPr lang="it-IT" sz="1050" b="1" kern="1200" dirty="0" smtClean="0">
              <a:solidFill>
                <a:schemeClr val="tx2"/>
              </a:solidFill>
            </a:rPr>
            <a:t>(</a:t>
          </a:r>
          <a:r>
            <a:rPr lang="it-IT" sz="1050" b="1" kern="1200" dirty="0" err="1" smtClean="0">
              <a:solidFill>
                <a:schemeClr val="tx2"/>
              </a:solidFill>
            </a:rPr>
            <a:t>D.I.A.R.C.</a:t>
          </a:r>
          <a:r>
            <a:rPr lang="it-IT" sz="1050" b="1" kern="1200" dirty="0" smtClean="0">
              <a:solidFill>
                <a:schemeClr val="tx2"/>
              </a:solidFill>
            </a:rPr>
            <a:t> Università Federico II</a:t>
          </a:r>
        </a:p>
      </dsp:txBody>
      <dsp:txXfrm>
        <a:off x="5220825" y="4624968"/>
        <a:ext cx="1628351" cy="814175"/>
      </dsp:txXfrm>
    </dsp:sp>
    <dsp:sp modelId="{AE5A4D8B-B965-4DEE-AD9B-41CD5E7E0E16}">
      <dsp:nvSpPr>
        <dsp:cNvPr id="0" name=""/>
        <dsp:cNvSpPr/>
      </dsp:nvSpPr>
      <dsp:spPr>
        <a:xfrm>
          <a:off x="6784042" y="115657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smtClean="0">
              <a:solidFill>
                <a:srgbClr val="0000CC"/>
              </a:solidFill>
            </a:rPr>
            <a:t>C. B. B.</a:t>
          </a:r>
        </a:p>
        <a:p>
          <a:pPr lvl="0" algn="ctr" defTabSz="533400">
            <a:lnSpc>
              <a:spcPct val="100000"/>
            </a:lnSpc>
            <a:spcBef>
              <a:spcPct val="0"/>
            </a:spcBef>
            <a:spcAft>
              <a:spcPts val="0"/>
            </a:spcAft>
          </a:pPr>
          <a:r>
            <a:rPr lang="it-IT" sz="1200" b="1" kern="1200" dirty="0" smtClean="0">
              <a:solidFill>
                <a:schemeClr val="tx2"/>
              </a:solidFill>
            </a:rPr>
            <a:t>Consiglio bambine e bambini</a:t>
          </a:r>
        </a:p>
      </dsp:txBody>
      <dsp:txXfrm>
        <a:off x="6784042" y="1156578"/>
        <a:ext cx="1628351" cy="814175"/>
      </dsp:txXfrm>
    </dsp:sp>
    <dsp:sp modelId="{B0099B0E-4F6B-4ACC-B56D-BC4D2C426557}">
      <dsp:nvSpPr>
        <dsp:cNvPr id="0" name=""/>
        <dsp:cNvSpPr/>
      </dsp:nvSpPr>
      <dsp:spPr>
        <a:xfrm>
          <a:off x="7191130" y="231270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it-IT" sz="1000" b="1" kern="1200" dirty="0" smtClean="0">
              <a:solidFill>
                <a:schemeClr val="tx2"/>
              </a:solidFill>
            </a:rPr>
            <a:t>1 bambino e 1 bambina di classe IV per ogni plesso di scuola primaria cittadino</a:t>
          </a:r>
        </a:p>
      </dsp:txBody>
      <dsp:txXfrm>
        <a:off x="7191130" y="2312708"/>
        <a:ext cx="1628351" cy="814175"/>
      </dsp:txXfrm>
    </dsp:sp>
    <dsp:sp modelId="{F907F013-36DA-4F02-9589-14A39D2CC78E}">
      <dsp:nvSpPr>
        <dsp:cNvPr id="0" name=""/>
        <dsp:cNvSpPr/>
      </dsp:nvSpPr>
      <dsp:spPr>
        <a:xfrm>
          <a:off x="8754348" y="115657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err="1" smtClean="0">
              <a:solidFill>
                <a:srgbClr val="0000CC"/>
              </a:solidFill>
            </a:rPr>
            <a:t>P.E.C</a:t>
          </a:r>
          <a:r>
            <a:rPr lang="it-IT" sz="1200" b="1" kern="1200" dirty="0" smtClean="0">
              <a:solidFill>
                <a:srgbClr val="0000CC"/>
              </a:solidFill>
            </a:rPr>
            <a:t>.</a:t>
          </a:r>
        </a:p>
        <a:p>
          <a:pPr lvl="0" algn="ctr" defTabSz="533400">
            <a:lnSpc>
              <a:spcPct val="100000"/>
            </a:lnSpc>
            <a:spcBef>
              <a:spcPct val="0"/>
            </a:spcBef>
            <a:spcAft>
              <a:spcPts val="0"/>
            </a:spcAft>
          </a:pPr>
          <a:r>
            <a:rPr lang="it-IT" sz="1200" b="1" kern="1200" dirty="0" smtClean="0">
              <a:solidFill>
                <a:schemeClr val="tx2"/>
              </a:solidFill>
            </a:rPr>
            <a:t>Patto Educativo</a:t>
          </a:r>
        </a:p>
        <a:p>
          <a:pPr lvl="0" algn="ctr" defTabSz="533400">
            <a:lnSpc>
              <a:spcPct val="100000"/>
            </a:lnSpc>
            <a:spcBef>
              <a:spcPct val="0"/>
            </a:spcBef>
            <a:spcAft>
              <a:spcPts val="0"/>
            </a:spcAft>
          </a:pPr>
          <a:r>
            <a:rPr lang="it-IT" sz="1200" b="1" kern="1200" dirty="0" smtClean="0">
              <a:solidFill>
                <a:schemeClr val="tx2"/>
              </a:solidFill>
            </a:rPr>
            <a:t>di Comunità </a:t>
          </a:r>
        </a:p>
      </dsp:txBody>
      <dsp:txXfrm>
        <a:off x="8754348" y="1156578"/>
        <a:ext cx="1628351" cy="814175"/>
      </dsp:txXfrm>
    </dsp:sp>
    <dsp:sp modelId="{EF19E67F-0562-407F-B7BD-492F3EE36877}">
      <dsp:nvSpPr>
        <dsp:cNvPr id="0" name=""/>
        <dsp:cNvSpPr/>
      </dsp:nvSpPr>
      <dsp:spPr>
        <a:xfrm>
          <a:off x="9161436" y="231270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b="1" kern="1200" dirty="0" smtClean="0">
              <a:solidFill>
                <a:schemeClr val="tx2"/>
              </a:solidFill>
            </a:rPr>
            <a:t>Scuole, Ente Locale, </a:t>
          </a:r>
          <a:r>
            <a:rPr lang="it-IT" sz="1300" b="1" kern="1200" dirty="0" err="1" smtClean="0">
              <a:solidFill>
                <a:schemeClr val="tx2"/>
              </a:solidFill>
            </a:rPr>
            <a:t>A.S.L.</a:t>
          </a:r>
          <a:r>
            <a:rPr lang="it-IT" sz="1300" b="1" kern="1200" dirty="0" smtClean="0">
              <a:solidFill>
                <a:schemeClr val="tx2"/>
              </a:solidFill>
            </a:rPr>
            <a:t>  </a:t>
          </a:r>
          <a:endParaRPr lang="it-IT" sz="1300" b="1" kern="1200" dirty="0">
            <a:solidFill>
              <a:schemeClr val="tx2"/>
            </a:solidFill>
          </a:endParaRPr>
        </a:p>
      </dsp:txBody>
      <dsp:txXfrm>
        <a:off x="9161436" y="2312708"/>
        <a:ext cx="1628351" cy="814175"/>
      </dsp:txXfrm>
    </dsp:sp>
    <dsp:sp modelId="{5B34EBF8-8D15-42FD-BB6C-F1479E284263}">
      <dsp:nvSpPr>
        <dsp:cNvPr id="0" name=""/>
        <dsp:cNvSpPr/>
      </dsp:nvSpPr>
      <dsp:spPr>
        <a:xfrm>
          <a:off x="9161436" y="346883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b="1" kern="1200" dirty="0" smtClean="0">
              <a:solidFill>
                <a:schemeClr val="tx2"/>
              </a:solidFill>
            </a:rPr>
            <a:t>Forum delle Associazioni e Biblioteca</a:t>
          </a:r>
          <a:endParaRPr lang="it-IT" sz="1300" b="1" kern="1200" dirty="0">
            <a:solidFill>
              <a:schemeClr val="tx2"/>
            </a:solidFill>
          </a:endParaRPr>
        </a:p>
      </dsp:txBody>
      <dsp:txXfrm>
        <a:off x="9161436" y="3468838"/>
        <a:ext cx="1628351" cy="814175"/>
      </dsp:txXfrm>
    </dsp:sp>
    <dsp:sp modelId="{5C6E96FA-EE6A-4D5D-B6D6-9D76E95CABD3}">
      <dsp:nvSpPr>
        <dsp:cNvPr id="0" name=""/>
        <dsp:cNvSpPr/>
      </dsp:nvSpPr>
      <dsp:spPr>
        <a:xfrm>
          <a:off x="9161436" y="4624968"/>
          <a:ext cx="1628351" cy="8141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b="1" kern="1200" dirty="0" smtClean="0">
              <a:solidFill>
                <a:schemeClr val="tx2"/>
              </a:solidFill>
            </a:rPr>
            <a:t>Parrocchie</a:t>
          </a:r>
          <a:endParaRPr lang="it-IT" sz="1300" b="1" kern="1200" dirty="0">
            <a:solidFill>
              <a:schemeClr val="tx2"/>
            </a:solidFill>
          </a:endParaRPr>
        </a:p>
      </dsp:txBody>
      <dsp:txXfrm>
        <a:off x="9161436" y="4624968"/>
        <a:ext cx="1628351" cy="814175"/>
      </dsp:txXfrm>
    </dsp:sp>
    <dsp:sp modelId="{E087DB1F-1F76-47AA-97C8-560DB58117BC}">
      <dsp:nvSpPr>
        <dsp:cNvPr id="0" name=""/>
        <dsp:cNvSpPr/>
      </dsp:nvSpPr>
      <dsp:spPr>
        <a:xfrm>
          <a:off x="6784042" y="449"/>
          <a:ext cx="2490987" cy="814175"/>
        </a:xfrm>
        <a:prstGeom prst="rect">
          <a:avLst/>
        </a:prstGeom>
        <a:solidFill>
          <a:srgbClr val="FF99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r>
            <a:rPr lang="it-IT" sz="1200" b="1" kern="1200" dirty="0" smtClean="0">
              <a:solidFill>
                <a:srgbClr val="0000CC"/>
              </a:solidFill>
            </a:rPr>
            <a:t>S</a:t>
          </a:r>
          <a:r>
            <a:rPr lang="it-IT" sz="1200" b="1" kern="1200" dirty="0" smtClean="0"/>
            <a:t>low </a:t>
          </a:r>
          <a:r>
            <a:rPr lang="it-IT" sz="1200" b="1" kern="1200" dirty="0" smtClean="0">
              <a:solidFill>
                <a:srgbClr val="0000CC"/>
              </a:solidFill>
            </a:rPr>
            <a:t>L</a:t>
          </a:r>
          <a:r>
            <a:rPr lang="it-IT" sz="1200" b="1" kern="1200" dirty="0" smtClean="0"/>
            <a:t>ife </a:t>
          </a:r>
          <a:r>
            <a:rPr lang="it-IT" sz="1200" b="1" kern="1200" dirty="0" err="1" smtClean="0">
              <a:solidFill>
                <a:srgbClr val="0000CC"/>
              </a:solidFill>
            </a:rPr>
            <a:t>O</a:t>
          </a:r>
          <a:r>
            <a:rPr lang="it-IT" sz="1200" b="1" kern="1200" dirty="0" err="1" smtClean="0"/>
            <a:t>rientering</a:t>
          </a:r>
          <a:r>
            <a:rPr lang="it-IT" sz="1200" b="1" kern="1200" dirty="0" smtClean="0"/>
            <a:t> </a:t>
          </a:r>
          <a:r>
            <a:rPr lang="it-IT" sz="1200" b="1" kern="1200" dirty="0" smtClean="0">
              <a:solidFill>
                <a:srgbClr val="0000CC"/>
              </a:solidFill>
            </a:rPr>
            <a:t>W</a:t>
          </a:r>
          <a:r>
            <a:rPr lang="it-IT" sz="1200" b="1" kern="1200" dirty="0" smtClean="0"/>
            <a:t>ay</a:t>
          </a:r>
        </a:p>
        <a:p>
          <a:pPr lvl="0" algn="ctr" defTabSz="533400">
            <a:lnSpc>
              <a:spcPct val="100000"/>
            </a:lnSpc>
            <a:spcBef>
              <a:spcPct val="0"/>
            </a:spcBef>
            <a:spcAft>
              <a:spcPts val="0"/>
            </a:spcAft>
          </a:pPr>
          <a:r>
            <a:rPr lang="it-IT" sz="1200" b="1" kern="1200" dirty="0" err="1" smtClean="0"/>
            <a:t>is</a:t>
          </a:r>
          <a:r>
            <a:rPr lang="it-IT" sz="1200" b="1" kern="1200" dirty="0" smtClean="0"/>
            <a:t> </a:t>
          </a:r>
          <a:r>
            <a:rPr lang="it-IT" sz="1200" b="1" kern="1200" dirty="0" err="1" smtClean="0">
              <a:solidFill>
                <a:srgbClr val="0000CC"/>
              </a:solidFill>
            </a:rPr>
            <a:t>CHI</a:t>
          </a:r>
          <a:r>
            <a:rPr lang="it-IT" sz="1200" b="1" kern="1200" dirty="0" err="1" smtClean="0"/>
            <a:t>ldren</a:t>
          </a:r>
          <a:r>
            <a:rPr lang="it-IT" sz="1200" b="1" kern="1200" dirty="0" smtClean="0"/>
            <a:t> </a:t>
          </a:r>
          <a:r>
            <a:rPr lang="it-IT" sz="1200" b="1" kern="1200" dirty="0" smtClean="0">
              <a:solidFill>
                <a:srgbClr val="0000CC"/>
              </a:solidFill>
            </a:rPr>
            <a:t>C</a:t>
          </a:r>
          <a:r>
            <a:rPr lang="it-IT" sz="1200" b="1" kern="1200" dirty="0" smtClean="0"/>
            <a:t>ity</a:t>
          </a:r>
          <a:endParaRPr lang="it-IT" sz="1200" b="1" kern="1200" dirty="0"/>
        </a:p>
      </dsp:txBody>
      <dsp:txXfrm>
        <a:off x="6784042" y="449"/>
        <a:ext cx="2490987" cy="81417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CA1C58-1157-4344-9144-8EE1C34EDEAB}">
      <dsp:nvSpPr>
        <dsp:cNvPr id="0" name=""/>
        <dsp:cNvSpPr/>
      </dsp:nvSpPr>
      <dsp:spPr>
        <a:xfrm>
          <a:off x="2425939" y="1475116"/>
          <a:ext cx="1802919" cy="1802919"/>
        </a:xfrm>
        <a:prstGeom prst="gear9">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Consiglio delle bambine e dei bambini</a:t>
          </a:r>
          <a:endParaRPr lang="it-IT" sz="1200" b="1" kern="1200" dirty="0"/>
        </a:p>
      </dsp:txBody>
      <dsp:txXfrm>
        <a:off x="2425939" y="1475116"/>
        <a:ext cx="1802919" cy="1802919"/>
      </dsp:txXfrm>
    </dsp:sp>
    <dsp:sp modelId="{E3827D3E-A637-4923-9FC6-B2EACC56FE0C}">
      <dsp:nvSpPr>
        <dsp:cNvPr id="0" name=""/>
        <dsp:cNvSpPr/>
      </dsp:nvSpPr>
      <dsp:spPr>
        <a:xfrm>
          <a:off x="1376968" y="1048971"/>
          <a:ext cx="1311214" cy="1311214"/>
        </a:xfrm>
        <a:prstGeom prst="gear6">
          <a:avLst/>
        </a:prstGeom>
        <a:solidFill>
          <a:schemeClr val="accent3">
            <a:shade val="80000"/>
            <a:hueOff val="276544"/>
            <a:satOff val="-12922"/>
            <a:lumOff val="155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smtClean="0"/>
            <a:t>Staffetta dei diritti</a:t>
          </a:r>
          <a:endParaRPr lang="it-IT" sz="1000" b="1" kern="1200" dirty="0"/>
        </a:p>
      </dsp:txBody>
      <dsp:txXfrm>
        <a:off x="1376968" y="1048971"/>
        <a:ext cx="1311214" cy="1311214"/>
      </dsp:txXfrm>
    </dsp:sp>
    <dsp:sp modelId="{BB862F2A-6C62-406D-9E12-791FE3A9779F}">
      <dsp:nvSpPr>
        <dsp:cNvPr id="0" name=""/>
        <dsp:cNvSpPr/>
      </dsp:nvSpPr>
      <dsp:spPr>
        <a:xfrm rot="20700000">
          <a:off x="2111382" y="144367"/>
          <a:ext cx="1284722" cy="1284722"/>
        </a:xfrm>
        <a:prstGeom prst="gear6">
          <a:avLst/>
        </a:prstGeom>
        <a:solidFill>
          <a:schemeClr val="accent3">
            <a:shade val="80000"/>
            <a:hueOff val="553088"/>
            <a:satOff val="-25843"/>
            <a:lumOff val="31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dirty="0" smtClean="0"/>
            <a:t>Io e la mia città</a:t>
          </a:r>
          <a:endParaRPr lang="it-IT" sz="1000" b="1" kern="1200" dirty="0"/>
        </a:p>
      </dsp:txBody>
      <dsp:txXfrm>
        <a:off x="2393159" y="426144"/>
        <a:ext cx="721167" cy="721167"/>
      </dsp:txXfrm>
    </dsp:sp>
    <dsp:sp modelId="{3DCA087A-AF82-4416-940E-29EC611BEC79}">
      <dsp:nvSpPr>
        <dsp:cNvPr id="0" name=""/>
        <dsp:cNvSpPr/>
      </dsp:nvSpPr>
      <dsp:spPr>
        <a:xfrm>
          <a:off x="2277510" y="1208585"/>
          <a:ext cx="2307737" cy="2307737"/>
        </a:xfrm>
        <a:prstGeom prst="circularArrow">
          <a:avLst>
            <a:gd name="adj1" fmla="val 4687"/>
            <a:gd name="adj2" fmla="val 299029"/>
            <a:gd name="adj3" fmla="val 2489524"/>
            <a:gd name="adj4" fmla="val 15919909"/>
            <a:gd name="adj5" fmla="val 5469"/>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7A71E-42A9-4489-BA9B-D0B618127500}">
      <dsp:nvSpPr>
        <dsp:cNvPr id="0" name=""/>
        <dsp:cNvSpPr/>
      </dsp:nvSpPr>
      <dsp:spPr>
        <a:xfrm>
          <a:off x="1144754" y="762781"/>
          <a:ext cx="1676715" cy="1676715"/>
        </a:xfrm>
        <a:prstGeom prst="leftCircularArrow">
          <a:avLst>
            <a:gd name="adj1" fmla="val 6452"/>
            <a:gd name="adj2" fmla="val 429999"/>
            <a:gd name="adj3" fmla="val 10489124"/>
            <a:gd name="adj4" fmla="val 14837806"/>
            <a:gd name="adj5" fmla="val 7527"/>
          </a:avLst>
        </a:prstGeom>
        <a:solidFill>
          <a:schemeClr val="accent3">
            <a:shade val="90000"/>
            <a:hueOff val="276579"/>
            <a:satOff val="-12699"/>
            <a:lumOff val="144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CF692-B00E-4893-8649-75C211EDD28F}">
      <dsp:nvSpPr>
        <dsp:cNvPr id="0" name=""/>
        <dsp:cNvSpPr/>
      </dsp:nvSpPr>
      <dsp:spPr>
        <a:xfrm>
          <a:off x="1814212" y="-133102"/>
          <a:ext cx="1807836" cy="1807836"/>
        </a:xfrm>
        <a:prstGeom prst="circularArrow">
          <a:avLst>
            <a:gd name="adj1" fmla="val 5984"/>
            <a:gd name="adj2" fmla="val 394124"/>
            <a:gd name="adj3" fmla="val 13313824"/>
            <a:gd name="adj4" fmla="val 10508221"/>
            <a:gd name="adj5" fmla="val 6981"/>
          </a:avLst>
        </a:prstGeom>
        <a:solidFill>
          <a:schemeClr val="accent3">
            <a:shade val="90000"/>
            <a:hueOff val="553158"/>
            <a:satOff val="-25399"/>
            <a:lumOff val="2888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CA1C58-1157-4344-9144-8EE1C34EDEAB}">
      <dsp:nvSpPr>
        <dsp:cNvPr id="0" name=""/>
        <dsp:cNvSpPr/>
      </dsp:nvSpPr>
      <dsp:spPr>
        <a:xfrm>
          <a:off x="2425939" y="1475116"/>
          <a:ext cx="1802919" cy="1802919"/>
        </a:xfrm>
        <a:prstGeom prst="gear9">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A scuola ci andiamo con i compagni </a:t>
          </a:r>
          <a:endParaRPr lang="it-IT" sz="1200" b="1" kern="1200" dirty="0"/>
        </a:p>
      </dsp:txBody>
      <dsp:txXfrm>
        <a:off x="2425939" y="1475116"/>
        <a:ext cx="1802919" cy="1802919"/>
      </dsp:txXfrm>
    </dsp:sp>
    <dsp:sp modelId="{E3827D3E-A637-4923-9FC6-B2EACC56FE0C}">
      <dsp:nvSpPr>
        <dsp:cNvPr id="0" name=""/>
        <dsp:cNvSpPr/>
      </dsp:nvSpPr>
      <dsp:spPr>
        <a:xfrm>
          <a:off x="1376968" y="1048971"/>
          <a:ext cx="1311214" cy="1311214"/>
        </a:xfrm>
        <a:prstGeom prst="gear6">
          <a:avLst/>
        </a:prstGeom>
        <a:solidFill>
          <a:schemeClr val="accent6">
            <a:shade val="50000"/>
            <a:hueOff val="-28073"/>
            <a:satOff val="14867"/>
            <a:lumOff val="24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b="1" kern="1200" smtClean="0"/>
            <a:t>Vesuvio dalla scuola alla città</a:t>
          </a:r>
          <a:endParaRPr lang="it-IT" sz="900" b="1" kern="1200" dirty="0"/>
        </a:p>
      </dsp:txBody>
      <dsp:txXfrm>
        <a:off x="1376968" y="1048971"/>
        <a:ext cx="1311214" cy="1311214"/>
      </dsp:txXfrm>
    </dsp:sp>
    <dsp:sp modelId="{BB862F2A-6C62-406D-9E12-791FE3A9779F}">
      <dsp:nvSpPr>
        <dsp:cNvPr id="0" name=""/>
        <dsp:cNvSpPr/>
      </dsp:nvSpPr>
      <dsp:spPr>
        <a:xfrm rot="20700000">
          <a:off x="2111382" y="144367"/>
          <a:ext cx="1284722" cy="1284722"/>
        </a:xfrm>
        <a:prstGeom prst="gear6">
          <a:avLst/>
        </a:prstGeom>
        <a:solidFill>
          <a:schemeClr val="accent6">
            <a:shade val="50000"/>
            <a:hueOff val="-28073"/>
            <a:satOff val="14867"/>
            <a:lumOff val="24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dirty="0" smtClean="0"/>
            <a:t>Gemellaggi e rete di comuni</a:t>
          </a:r>
          <a:endParaRPr lang="it-IT" sz="1000" b="1" kern="1200" dirty="0"/>
        </a:p>
      </dsp:txBody>
      <dsp:txXfrm>
        <a:off x="2393159" y="426144"/>
        <a:ext cx="721167" cy="721167"/>
      </dsp:txXfrm>
    </dsp:sp>
    <dsp:sp modelId="{3DCA087A-AF82-4416-940E-29EC611BEC79}">
      <dsp:nvSpPr>
        <dsp:cNvPr id="0" name=""/>
        <dsp:cNvSpPr/>
      </dsp:nvSpPr>
      <dsp:spPr>
        <a:xfrm>
          <a:off x="2277510" y="1208585"/>
          <a:ext cx="2307737" cy="2307737"/>
        </a:xfrm>
        <a:prstGeom prst="circularArrow">
          <a:avLst>
            <a:gd name="adj1" fmla="val 4687"/>
            <a:gd name="adj2" fmla="val 299029"/>
            <a:gd name="adj3" fmla="val 2489524"/>
            <a:gd name="adj4" fmla="val 15919909"/>
            <a:gd name="adj5" fmla="val 5469"/>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7A71E-42A9-4489-BA9B-D0B618127500}">
      <dsp:nvSpPr>
        <dsp:cNvPr id="0" name=""/>
        <dsp:cNvSpPr/>
      </dsp:nvSpPr>
      <dsp:spPr>
        <a:xfrm>
          <a:off x="1144754" y="762781"/>
          <a:ext cx="1676715" cy="1676715"/>
        </a:xfrm>
        <a:prstGeom prst="leftCircularArrow">
          <a:avLst>
            <a:gd name="adj1" fmla="val 6452"/>
            <a:gd name="adj2" fmla="val 429999"/>
            <a:gd name="adj3" fmla="val 10489124"/>
            <a:gd name="adj4" fmla="val 14837806"/>
            <a:gd name="adj5" fmla="val 7527"/>
          </a:avLst>
        </a:prstGeom>
        <a:solidFill>
          <a:schemeClr val="accent6">
            <a:shade val="90000"/>
            <a:hueOff val="-30092"/>
            <a:satOff val="232"/>
            <a:lumOff val="1588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CF692-B00E-4893-8649-75C211EDD28F}">
      <dsp:nvSpPr>
        <dsp:cNvPr id="0" name=""/>
        <dsp:cNvSpPr/>
      </dsp:nvSpPr>
      <dsp:spPr>
        <a:xfrm>
          <a:off x="1814212" y="-133102"/>
          <a:ext cx="1807836" cy="1807836"/>
        </a:xfrm>
        <a:prstGeom prst="circularArrow">
          <a:avLst>
            <a:gd name="adj1" fmla="val 5984"/>
            <a:gd name="adj2" fmla="val 394124"/>
            <a:gd name="adj3" fmla="val 13313824"/>
            <a:gd name="adj4" fmla="val 10508221"/>
            <a:gd name="adj5" fmla="val 6981"/>
          </a:avLst>
        </a:prstGeom>
        <a:solidFill>
          <a:schemeClr val="accent6">
            <a:shade val="90000"/>
            <a:hueOff val="-30092"/>
            <a:satOff val="232"/>
            <a:lumOff val="1588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CA1C58-1157-4344-9144-8EE1C34EDEAB}">
      <dsp:nvSpPr>
        <dsp:cNvPr id="0" name=""/>
        <dsp:cNvSpPr/>
      </dsp:nvSpPr>
      <dsp:spPr>
        <a:xfrm>
          <a:off x="2425939" y="1475116"/>
          <a:ext cx="1802919" cy="1802919"/>
        </a:xfrm>
        <a:prstGeom prst="gear9">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b="1" kern="1200" dirty="0" smtClean="0"/>
            <a:t>Il Giorno del Gioco</a:t>
          </a:r>
          <a:endParaRPr lang="it-IT" sz="1400" b="1" kern="1200" dirty="0"/>
        </a:p>
      </dsp:txBody>
      <dsp:txXfrm>
        <a:off x="2425939" y="1475116"/>
        <a:ext cx="1802919" cy="1802919"/>
      </dsp:txXfrm>
    </dsp:sp>
    <dsp:sp modelId="{E3827D3E-A637-4923-9FC6-B2EACC56FE0C}">
      <dsp:nvSpPr>
        <dsp:cNvPr id="0" name=""/>
        <dsp:cNvSpPr/>
      </dsp:nvSpPr>
      <dsp:spPr>
        <a:xfrm>
          <a:off x="1376968" y="1048971"/>
          <a:ext cx="1311214" cy="1311214"/>
        </a:xfrm>
        <a:prstGeom prst="gear6">
          <a:avLst/>
        </a:prstGeom>
        <a:solidFill>
          <a:schemeClr val="accent1">
            <a:shade val="80000"/>
            <a:hueOff val="-311431"/>
            <a:satOff val="1875"/>
            <a:lumOff val="15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dirty="0" smtClean="0"/>
            <a:t>Il Gioco della Danza</a:t>
          </a:r>
          <a:endParaRPr lang="it-IT" sz="1000" b="1" kern="1200" dirty="0"/>
        </a:p>
      </dsp:txBody>
      <dsp:txXfrm>
        <a:off x="1376968" y="1048971"/>
        <a:ext cx="1311214" cy="1311214"/>
      </dsp:txXfrm>
    </dsp:sp>
    <dsp:sp modelId="{BB862F2A-6C62-406D-9E12-791FE3A9779F}">
      <dsp:nvSpPr>
        <dsp:cNvPr id="0" name=""/>
        <dsp:cNvSpPr/>
      </dsp:nvSpPr>
      <dsp:spPr>
        <a:xfrm rot="20700000">
          <a:off x="2111382" y="144367"/>
          <a:ext cx="1284722" cy="1284722"/>
        </a:xfrm>
        <a:prstGeom prst="gear6">
          <a:avLst/>
        </a:prstGeom>
        <a:solidFill>
          <a:schemeClr val="accent1">
            <a:shade val="80000"/>
            <a:hueOff val="-622861"/>
            <a:satOff val="3750"/>
            <a:lumOff val="30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dirty="0" smtClean="0"/>
            <a:t>Le piccole guide</a:t>
          </a:r>
          <a:endParaRPr lang="it-IT" sz="1000" b="1" kern="1200" dirty="0"/>
        </a:p>
      </dsp:txBody>
      <dsp:txXfrm>
        <a:off x="2393159" y="426144"/>
        <a:ext cx="721167" cy="721167"/>
      </dsp:txXfrm>
    </dsp:sp>
    <dsp:sp modelId="{3DCA087A-AF82-4416-940E-29EC611BEC79}">
      <dsp:nvSpPr>
        <dsp:cNvPr id="0" name=""/>
        <dsp:cNvSpPr/>
      </dsp:nvSpPr>
      <dsp:spPr>
        <a:xfrm>
          <a:off x="2277510" y="1208585"/>
          <a:ext cx="2307737" cy="2307737"/>
        </a:xfrm>
        <a:prstGeom prst="circularArrow">
          <a:avLst>
            <a:gd name="adj1" fmla="val 4687"/>
            <a:gd name="adj2" fmla="val 299029"/>
            <a:gd name="adj3" fmla="val 2489524"/>
            <a:gd name="adj4" fmla="val 15919909"/>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7A71E-42A9-4489-BA9B-D0B618127500}">
      <dsp:nvSpPr>
        <dsp:cNvPr id="0" name=""/>
        <dsp:cNvSpPr/>
      </dsp:nvSpPr>
      <dsp:spPr>
        <a:xfrm>
          <a:off x="1144754" y="762781"/>
          <a:ext cx="1676715" cy="1676715"/>
        </a:xfrm>
        <a:prstGeom prst="leftCircularArrow">
          <a:avLst>
            <a:gd name="adj1" fmla="val 6452"/>
            <a:gd name="adj2" fmla="val 429999"/>
            <a:gd name="adj3" fmla="val 10489124"/>
            <a:gd name="adj4" fmla="val 14837806"/>
            <a:gd name="adj5" fmla="val 7527"/>
          </a:avLst>
        </a:prstGeom>
        <a:solidFill>
          <a:schemeClr val="accent1">
            <a:shade val="90000"/>
            <a:hueOff val="-311378"/>
            <a:satOff val="1706"/>
            <a:lumOff val="138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CF692-B00E-4893-8649-75C211EDD28F}">
      <dsp:nvSpPr>
        <dsp:cNvPr id="0" name=""/>
        <dsp:cNvSpPr/>
      </dsp:nvSpPr>
      <dsp:spPr>
        <a:xfrm>
          <a:off x="1814212" y="-133102"/>
          <a:ext cx="1807836" cy="1807836"/>
        </a:xfrm>
        <a:prstGeom prst="circularArrow">
          <a:avLst>
            <a:gd name="adj1" fmla="val 5984"/>
            <a:gd name="adj2" fmla="val 394124"/>
            <a:gd name="adj3" fmla="val 13313824"/>
            <a:gd name="adj4" fmla="val 10508221"/>
            <a:gd name="adj5" fmla="val 6981"/>
          </a:avLst>
        </a:prstGeom>
        <a:solidFill>
          <a:schemeClr val="accent1">
            <a:shade val="90000"/>
            <a:hueOff val="-622755"/>
            <a:satOff val="3412"/>
            <a:lumOff val="276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CA1C58-1157-4344-9144-8EE1C34EDEAB}">
      <dsp:nvSpPr>
        <dsp:cNvPr id="0" name=""/>
        <dsp:cNvSpPr/>
      </dsp:nvSpPr>
      <dsp:spPr>
        <a:xfrm>
          <a:off x="2425939" y="1475116"/>
          <a:ext cx="1802919" cy="1802919"/>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b="1" kern="1200" dirty="0" smtClean="0"/>
            <a:t>Un tempo per la natura</a:t>
          </a:r>
          <a:endParaRPr lang="it-IT" sz="1400" b="1" kern="1200" dirty="0"/>
        </a:p>
      </dsp:txBody>
      <dsp:txXfrm>
        <a:off x="2425939" y="1475116"/>
        <a:ext cx="1802919" cy="1802919"/>
      </dsp:txXfrm>
    </dsp:sp>
    <dsp:sp modelId="{E3827D3E-A637-4923-9FC6-B2EACC56FE0C}">
      <dsp:nvSpPr>
        <dsp:cNvPr id="0" name=""/>
        <dsp:cNvSpPr/>
      </dsp:nvSpPr>
      <dsp:spPr>
        <a:xfrm>
          <a:off x="1376968" y="1048971"/>
          <a:ext cx="1311214" cy="1311214"/>
        </a:xfrm>
        <a:prstGeom prst="gear6">
          <a:avLst/>
        </a:prstGeom>
        <a:solidFill>
          <a:schemeClr val="accent2">
            <a:hueOff val="-3536126"/>
            <a:satOff val="-5387"/>
            <a:lumOff val="-1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dirty="0" smtClean="0"/>
            <a:t>Il menù per e con i bambini</a:t>
          </a:r>
          <a:endParaRPr lang="it-IT" sz="1000" b="1" kern="1200" dirty="0"/>
        </a:p>
      </dsp:txBody>
      <dsp:txXfrm>
        <a:off x="1376968" y="1048971"/>
        <a:ext cx="1311214" cy="1311214"/>
      </dsp:txXfrm>
    </dsp:sp>
    <dsp:sp modelId="{BB862F2A-6C62-406D-9E12-791FE3A9779F}">
      <dsp:nvSpPr>
        <dsp:cNvPr id="0" name=""/>
        <dsp:cNvSpPr/>
      </dsp:nvSpPr>
      <dsp:spPr>
        <a:xfrm rot="20700000">
          <a:off x="2111382" y="144367"/>
          <a:ext cx="1284722" cy="1284722"/>
        </a:xfrm>
        <a:prstGeom prst="gear6">
          <a:avLst/>
        </a:prstGeom>
        <a:solidFill>
          <a:schemeClr val="accent2">
            <a:hueOff val="-7072253"/>
            <a:satOff val="-10775"/>
            <a:lumOff val="-2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b="1" kern="1200" smtClean="0"/>
            <a:t>Kids e media</a:t>
          </a:r>
          <a:endParaRPr lang="it-IT" sz="1000" b="1" kern="1200" dirty="0"/>
        </a:p>
      </dsp:txBody>
      <dsp:txXfrm>
        <a:off x="2393159" y="426144"/>
        <a:ext cx="721167" cy="721167"/>
      </dsp:txXfrm>
    </dsp:sp>
    <dsp:sp modelId="{3DCA087A-AF82-4416-940E-29EC611BEC79}">
      <dsp:nvSpPr>
        <dsp:cNvPr id="0" name=""/>
        <dsp:cNvSpPr/>
      </dsp:nvSpPr>
      <dsp:spPr>
        <a:xfrm>
          <a:off x="2277510" y="1208585"/>
          <a:ext cx="2307737" cy="2307737"/>
        </a:xfrm>
        <a:prstGeom prst="circularArrow">
          <a:avLst>
            <a:gd name="adj1" fmla="val 4687"/>
            <a:gd name="adj2" fmla="val 299029"/>
            <a:gd name="adj3" fmla="val 2489524"/>
            <a:gd name="adj4" fmla="val 15919909"/>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7A71E-42A9-4489-BA9B-D0B618127500}">
      <dsp:nvSpPr>
        <dsp:cNvPr id="0" name=""/>
        <dsp:cNvSpPr/>
      </dsp:nvSpPr>
      <dsp:spPr>
        <a:xfrm>
          <a:off x="1144754" y="762781"/>
          <a:ext cx="1676715" cy="1676715"/>
        </a:xfrm>
        <a:prstGeom prst="leftCircularArrow">
          <a:avLst>
            <a:gd name="adj1" fmla="val 6452"/>
            <a:gd name="adj2" fmla="val 429999"/>
            <a:gd name="adj3" fmla="val 10489124"/>
            <a:gd name="adj4" fmla="val 14837806"/>
            <a:gd name="adj5" fmla="val 7527"/>
          </a:avLst>
        </a:prstGeom>
        <a:solidFill>
          <a:schemeClr val="accent2">
            <a:hueOff val="-3536126"/>
            <a:satOff val="-5387"/>
            <a:lumOff val="-1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CF692-B00E-4893-8649-75C211EDD28F}">
      <dsp:nvSpPr>
        <dsp:cNvPr id="0" name=""/>
        <dsp:cNvSpPr/>
      </dsp:nvSpPr>
      <dsp:spPr>
        <a:xfrm>
          <a:off x="1814212" y="-133102"/>
          <a:ext cx="1807836" cy="1807836"/>
        </a:xfrm>
        <a:prstGeom prst="circularArrow">
          <a:avLst>
            <a:gd name="adj1" fmla="val 5984"/>
            <a:gd name="adj2" fmla="val 394124"/>
            <a:gd name="adj3" fmla="val 13313824"/>
            <a:gd name="adj4" fmla="val 10508221"/>
            <a:gd name="adj5" fmla="val 6981"/>
          </a:avLst>
        </a:prstGeom>
        <a:solidFill>
          <a:schemeClr val="accent2">
            <a:hueOff val="-7072253"/>
            <a:satOff val="-10775"/>
            <a:lumOff val="-2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rtl="0" eaLnBrk="1" fontAlgn="auto" hangingPunct="1">
              <a:spcBef>
                <a:spcPts val="0"/>
              </a:spcBef>
              <a:spcAft>
                <a:spcPts val="0"/>
              </a:spcAft>
              <a:defRPr sz="1200">
                <a:latin typeface="+mn-lt"/>
              </a:defRPr>
            </a:lvl1pPr>
          </a:lstStyle>
          <a:p>
            <a:pPr>
              <a:defRPr/>
            </a:pPr>
            <a:fld id="{D5CEF93E-C1BE-4F72-9326-B58491139C2A}" type="datetime1">
              <a:rPr lang="it-IT"/>
              <a:pPr>
                <a:defRPr/>
              </a:pPr>
              <a:t>05/02/2022</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eaLnBrk="1" fontAlgn="auto" hangingPunct="1">
              <a:spcBef>
                <a:spcPts val="0"/>
              </a:spcBef>
              <a:spcAft>
                <a:spcPts val="0"/>
              </a:spcAft>
              <a:defRPr sz="1200">
                <a:latin typeface="+mn-lt"/>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305DAD6-5F44-4205-BF7A-738FDFD5710A}"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rtl="0" eaLnBrk="1" fontAlgn="auto" hangingPunct="1">
              <a:spcBef>
                <a:spcPts val="0"/>
              </a:spcBef>
              <a:spcAft>
                <a:spcPts val="0"/>
              </a:spcAft>
              <a:defRPr sz="1200">
                <a:latin typeface="+mn-lt"/>
              </a:defRPr>
            </a:lvl1pPr>
          </a:lstStyle>
          <a:p>
            <a:pPr>
              <a:defRPr/>
            </a:pPr>
            <a:fld id="{395B9D97-3E44-4250-A3AC-8C48530C45D5}" type="datetime1">
              <a:rPr lang="it-IT"/>
              <a:pPr>
                <a:defRPr/>
              </a:pPr>
              <a:t>05/02/2022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dirty="0" smtClean="0"/>
              <a:t>Fare clic per modificare gli stili del testo dello schema</a:t>
            </a:r>
          </a:p>
          <a:p>
            <a:pPr lvl="1"/>
            <a:r>
              <a:rPr lang="it-IT" noProof="0" dirty="0" smtClean="0"/>
              <a:t>Secondo livello</a:t>
            </a:r>
          </a:p>
          <a:p>
            <a:pPr lvl="2"/>
            <a:r>
              <a:rPr lang="it-IT" noProof="0" dirty="0" smtClean="0"/>
              <a:t>Terzo livello</a:t>
            </a:r>
          </a:p>
          <a:p>
            <a:pPr lvl="3"/>
            <a:r>
              <a:rPr lang="it-IT" noProof="0" dirty="0" smtClean="0"/>
              <a:t>Quarto livello</a:t>
            </a:r>
          </a:p>
          <a:p>
            <a:pPr lvl="4"/>
            <a:r>
              <a:rPr lang="it-IT" noProof="0" dirty="0" smtClean="0"/>
              <a:t>Quinto livello</a:t>
            </a:r>
            <a:endParaRPr lang="it-IT" noProof="0" dirty="0"/>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eaLnBrk="1" fontAlgn="auto" hangingPunct="1">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06C7047-3A1C-4B71-859E-E095A9EA7850}"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96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9700" name="Segnaposto numero diapositiva 3"/>
          <p:cNvSpPr>
            <a:spLocks noGrp="1"/>
          </p:cNvSpPr>
          <p:nvPr>
            <p:ph type="sldNum" sz="quarter" idx="5"/>
          </p:nvPr>
        </p:nvSpPr>
        <p:spPr bwMode="auto">
          <a:noFill/>
          <a:ln>
            <a:miter lim="800000"/>
            <a:headEnd/>
            <a:tailEnd/>
          </a:ln>
        </p:spPr>
        <p:txBody>
          <a:bodyPr/>
          <a:lstStyle/>
          <a:p>
            <a:fld id="{D48290E6-0956-4A67-A111-E1D1FCFB39BA}" type="slidenum">
              <a:rPr lang="it-IT" smtClean="0"/>
              <a:pPr/>
              <a:t>1</a:t>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0964" name="Segnaposto numero diapositiva 3"/>
          <p:cNvSpPr>
            <a:spLocks noGrp="1"/>
          </p:cNvSpPr>
          <p:nvPr>
            <p:ph type="sldNum" sz="quarter" idx="5"/>
          </p:nvPr>
        </p:nvSpPr>
        <p:spPr bwMode="auto">
          <a:noFill/>
          <a:ln>
            <a:miter lim="800000"/>
            <a:headEnd/>
            <a:tailEnd/>
          </a:ln>
        </p:spPr>
        <p:txBody>
          <a:bodyPr/>
          <a:lstStyle/>
          <a:p>
            <a:fld id="{CFEEA864-755A-405E-9205-C9F2F8FF4D9A}" type="slidenum">
              <a:rPr lang="it-IT" smtClean="0">
                <a:solidFill>
                  <a:srgbClr val="9A5315"/>
                </a:solidFill>
              </a:rPr>
              <a:pPr/>
              <a:t>10</a:t>
            </a:fld>
            <a:endParaRPr lang="it-IT" smtClean="0">
              <a:solidFill>
                <a:srgbClr val="9A5315"/>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379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3796" name="Segnaposto numero diapositiva 3"/>
          <p:cNvSpPr>
            <a:spLocks noGrp="1"/>
          </p:cNvSpPr>
          <p:nvPr>
            <p:ph type="sldNum" sz="quarter" idx="5"/>
          </p:nvPr>
        </p:nvSpPr>
        <p:spPr bwMode="auto">
          <a:noFill/>
          <a:ln>
            <a:miter lim="800000"/>
            <a:headEnd/>
            <a:tailEnd/>
          </a:ln>
        </p:spPr>
        <p:txBody>
          <a:bodyPr/>
          <a:lstStyle/>
          <a:p>
            <a:fld id="{3FA08664-0D81-4B56-9D60-A7DF3D6133DA}" type="slidenum">
              <a:rPr lang="it-IT" smtClean="0"/>
              <a:pPr/>
              <a:t>11</a:t>
            </a:fld>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48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4820" name="Segnaposto numero diapositiva 3"/>
          <p:cNvSpPr>
            <a:spLocks noGrp="1"/>
          </p:cNvSpPr>
          <p:nvPr>
            <p:ph type="sldNum" sz="quarter" idx="5"/>
          </p:nvPr>
        </p:nvSpPr>
        <p:spPr bwMode="auto">
          <a:noFill/>
          <a:ln>
            <a:miter lim="800000"/>
            <a:headEnd/>
            <a:tailEnd/>
          </a:ln>
        </p:spPr>
        <p:txBody>
          <a:bodyPr/>
          <a:lstStyle/>
          <a:p>
            <a:fld id="{3E8CC155-53BD-4A3F-853A-A4E855980D9D}" type="slidenum">
              <a:rPr lang="it-IT" smtClean="0"/>
              <a:pPr/>
              <a:t>12</a:t>
            </a:fld>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19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1988" name="Segnaposto numero diapositiva 3"/>
          <p:cNvSpPr>
            <a:spLocks noGrp="1"/>
          </p:cNvSpPr>
          <p:nvPr>
            <p:ph type="sldNum" sz="quarter" idx="5"/>
          </p:nvPr>
        </p:nvSpPr>
        <p:spPr bwMode="auto">
          <a:noFill/>
          <a:ln>
            <a:miter lim="800000"/>
            <a:headEnd/>
            <a:tailEnd/>
          </a:ln>
        </p:spPr>
        <p:txBody>
          <a:bodyPr/>
          <a:lstStyle/>
          <a:p>
            <a:fld id="{20EC3FDA-3F75-4B05-BA2D-6E9A5FAB37B2}" type="slidenum">
              <a:rPr lang="it-IT" smtClean="0"/>
              <a:pPr/>
              <a:t>13</a:t>
            </a:fld>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30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3012" name="Segnaposto numero diapositiva 3"/>
          <p:cNvSpPr>
            <a:spLocks noGrp="1"/>
          </p:cNvSpPr>
          <p:nvPr>
            <p:ph type="sldNum" sz="quarter" idx="5"/>
          </p:nvPr>
        </p:nvSpPr>
        <p:spPr bwMode="auto">
          <a:noFill/>
          <a:ln>
            <a:miter lim="800000"/>
            <a:headEnd/>
            <a:tailEnd/>
          </a:ln>
        </p:spPr>
        <p:txBody>
          <a:bodyPr/>
          <a:lstStyle/>
          <a:p>
            <a:fld id="{F6C96971-DFD3-4DB6-B844-E526F50156AF}" type="slidenum">
              <a:rPr lang="it-IT" smtClean="0"/>
              <a:pPr/>
              <a:t>14</a:t>
            </a:fld>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4036" name="Segnaposto numero diapositiva 3"/>
          <p:cNvSpPr>
            <a:spLocks noGrp="1"/>
          </p:cNvSpPr>
          <p:nvPr>
            <p:ph type="sldNum" sz="quarter" idx="5"/>
          </p:nvPr>
        </p:nvSpPr>
        <p:spPr bwMode="auto">
          <a:noFill/>
          <a:ln>
            <a:miter lim="800000"/>
            <a:headEnd/>
            <a:tailEnd/>
          </a:ln>
        </p:spPr>
        <p:txBody>
          <a:bodyPr/>
          <a:lstStyle/>
          <a:p>
            <a:fld id="{9846072E-1BC2-4230-AF3F-0BCD89D8282D}" type="slidenum">
              <a:rPr lang="it-IT" smtClean="0"/>
              <a:pPr/>
              <a:t>15</a:t>
            </a:fld>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5060" name="Segnaposto numero diapositiva 3"/>
          <p:cNvSpPr>
            <a:spLocks noGrp="1"/>
          </p:cNvSpPr>
          <p:nvPr>
            <p:ph type="sldNum" sz="quarter" idx="5"/>
          </p:nvPr>
        </p:nvSpPr>
        <p:spPr bwMode="auto">
          <a:noFill/>
          <a:ln>
            <a:miter lim="800000"/>
            <a:headEnd/>
            <a:tailEnd/>
          </a:ln>
        </p:spPr>
        <p:txBody>
          <a:bodyPr/>
          <a:lstStyle/>
          <a:p>
            <a:fld id="{B73B235C-2784-4A30-A13A-58AC8DA6CFEE}" type="slidenum">
              <a:rPr lang="it-IT" smtClean="0"/>
              <a:pPr/>
              <a:t>16</a:t>
            </a:fld>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6084" name="Segnaposto numero diapositiva 3"/>
          <p:cNvSpPr>
            <a:spLocks noGrp="1"/>
          </p:cNvSpPr>
          <p:nvPr>
            <p:ph type="sldNum" sz="quarter" idx="5"/>
          </p:nvPr>
        </p:nvSpPr>
        <p:spPr bwMode="auto">
          <a:noFill/>
          <a:ln>
            <a:miter lim="800000"/>
            <a:headEnd/>
            <a:tailEnd/>
          </a:ln>
        </p:spPr>
        <p:txBody>
          <a:bodyPr/>
          <a:lstStyle/>
          <a:p>
            <a:fld id="{9BD90228-1EBC-46A9-A070-139AE7313A6C}" type="slidenum">
              <a:rPr lang="it-IT" smtClean="0"/>
              <a:pPr/>
              <a:t>17</a:t>
            </a:fld>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4036" name="Segnaposto numero diapositiva 3"/>
          <p:cNvSpPr>
            <a:spLocks noGrp="1"/>
          </p:cNvSpPr>
          <p:nvPr>
            <p:ph type="sldNum" sz="quarter" idx="5"/>
          </p:nvPr>
        </p:nvSpPr>
        <p:spPr bwMode="auto">
          <a:noFill/>
          <a:ln>
            <a:miter lim="800000"/>
            <a:headEnd/>
            <a:tailEnd/>
          </a:ln>
        </p:spPr>
        <p:txBody>
          <a:bodyPr/>
          <a:lstStyle/>
          <a:p>
            <a:fld id="{9846072E-1BC2-4230-AF3F-0BCD89D8282D}" type="slidenum">
              <a:rPr lang="it-IT" smtClean="0"/>
              <a:pPr/>
              <a:t>18</a:t>
            </a:fld>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4036" name="Segnaposto numero diapositiva 3"/>
          <p:cNvSpPr>
            <a:spLocks noGrp="1"/>
          </p:cNvSpPr>
          <p:nvPr>
            <p:ph type="sldNum" sz="quarter" idx="5"/>
          </p:nvPr>
        </p:nvSpPr>
        <p:spPr bwMode="auto">
          <a:noFill/>
          <a:ln>
            <a:miter lim="800000"/>
            <a:headEnd/>
            <a:tailEnd/>
          </a:ln>
        </p:spPr>
        <p:txBody>
          <a:bodyPr/>
          <a:lstStyle/>
          <a:p>
            <a:fld id="{9846072E-1BC2-4230-AF3F-0BCD89D8282D}" type="slidenum">
              <a:rPr lang="it-IT" smtClean="0"/>
              <a:pPr/>
              <a:t>19</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072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0724" name="Segnaposto numero diapositiva 3"/>
          <p:cNvSpPr>
            <a:spLocks noGrp="1"/>
          </p:cNvSpPr>
          <p:nvPr>
            <p:ph type="sldNum" sz="quarter" idx="5"/>
          </p:nvPr>
        </p:nvSpPr>
        <p:spPr bwMode="auto">
          <a:noFill/>
          <a:ln>
            <a:miter lim="800000"/>
            <a:headEnd/>
            <a:tailEnd/>
          </a:ln>
        </p:spPr>
        <p:txBody>
          <a:bodyPr/>
          <a:lstStyle/>
          <a:p>
            <a:fld id="{F3D246D0-1795-42E3-BB71-A88A06019420}" type="slidenum">
              <a:rPr lang="it-IT" smtClean="0"/>
              <a:pPr/>
              <a:t>2</a:t>
            </a:fld>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91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9156" name="Segnaposto numero diapositiva 3"/>
          <p:cNvSpPr>
            <a:spLocks noGrp="1"/>
          </p:cNvSpPr>
          <p:nvPr>
            <p:ph type="sldNum" sz="quarter" idx="5"/>
          </p:nvPr>
        </p:nvSpPr>
        <p:spPr bwMode="auto">
          <a:noFill/>
          <a:ln>
            <a:miter lim="800000"/>
            <a:headEnd/>
            <a:tailEnd/>
          </a:ln>
        </p:spPr>
        <p:txBody>
          <a:bodyPr/>
          <a:lstStyle/>
          <a:p>
            <a:fld id="{8369EB0B-47BB-4618-94F3-71565203F328}" type="slidenum">
              <a:rPr lang="it-IT" smtClean="0"/>
              <a:pPr/>
              <a:t>20</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17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1748" name="Segnaposto numero diapositiva 3"/>
          <p:cNvSpPr>
            <a:spLocks noGrp="1"/>
          </p:cNvSpPr>
          <p:nvPr>
            <p:ph type="sldNum" sz="quarter" idx="5"/>
          </p:nvPr>
        </p:nvSpPr>
        <p:spPr bwMode="auto">
          <a:noFill/>
          <a:ln>
            <a:miter lim="800000"/>
            <a:headEnd/>
            <a:tailEnd/>
          </a:ln>
        </p:spPr>
        <p:txBody>
          <a:bodyPr/>
          <a:lstStyle/>
          <a:p>
            <a:fld id="{E89953F0-F2AE-4195-BF25-CFE7002AE50C}" type="slidenum">
              <a:rPr lang="it-IT" smtClean="0"/>
              <a:pPr/>
              <a:t>3</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27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2772" name="Segnaposto numero diapositiva 3"/>
          <p:cNvSpPr>
            <a:spLocks noGrp="1"/>
          </p:cNvSpPr>
          <p:nvPr>
            <p:ph type="sldNum" sz="quarter" idx="5"/>
          </p:nvPr>
        </p:nvSpPr>
        <p:spPr bwMode="auto">
          <a:noFill/>
          <a:ln>
            <a:miter lim="800000"/>
            <a:headEnd/>
            <a:tailEnd/>
          </a:ln>
        </p:spPr>
        <p:txBody>
          <a:bodyPr/>
          <a:lstStyle/>
          <a:p>
            <a:fld id="{886D1BE3-A7EB-4899-8C65-953251979C7A}" type="slidenum">
              <a:rPr lang="it-IT" smtClean="0"/>
              <a:pPr/>
              <a:t>4</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584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5844" name="Segnaposto numero diapositiva 3"/>
          <p:cNvSpPr>
            <a:spLocks noGrp="1"/>
          </p:cNvSpPr>
          <p:nvPr>
            <p:ph type="sldNum" sz="quarter" idx="5"/>
          </p:nvPr>
        </p:nvSpPr>
        <p:spPr bwMode="auto">
          <a:noFill/>
          <a:ln>
            <a:miter lim="800000"/>
            <a:headEnd/>
            <a:tailEnd/>
          </a:ln>
        </p:spPr>
        <p:txBody>
          <a:bodyPr/>
          <a:lstStyle/>
          <a:p>
            <a:fld id="{18D98BC8-8DDB-4F4D-BAF8-35E124763C0F}" type="slidenum">
              <a:rPr lang="it-IT" smtClean="0"/>
              <a:pPr/>
              <a:t>5</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686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6868" name="Segnaposto numero diapositiva 3"/>
          <p:cNvSpPr>
            <a:spLocks noGrp="1"/>
          </p:cNvSpPr>
          <p:nvPr>
            <p:ph type="sldNum" sz="quarter" idx="5"/>
          </p:nvPr>
        </p:nvSpPr>
        <p:spPr bwMode="auto">
          <a:noFill/>
          <a:ln>
            <a:miter lim="800000"/>
            <a:headEnd/>
            <a:tailEnd/>
          </a:ln>
        </p:spPr>
        <p:txBody>
          <a:bodyPr/>
          <a:lstStyle/>
          <a:p>
            <a:fld id="{866786A6-03B1-49DE-9DA4-2EE8BA6DF448}" type="slidenum">
              <a:rPr lang="it-IT" smtClean="0"/>
              <a:pPr/>
              <a:t>6</a:t>
            </a:fld>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78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7892" name="Segnaposto numero diapositiva 3"/>
          <p:cNvSpPr>
            <a:spLocks noGrp="1"/>
          </p:cNvSpPr>
          <p:nvPr>
            <p:ph type="sldNum" sz="quarter" idx="5"/>
          </p:nvPr>
        </p:nvSpPr>
        <p:spPr bwMode="auto">
          <a:noFill/>
          <a:ln>
            <a:miter lim="800000"/>
            <a:headEnd/>
            <a:tailEnd/>
          </a:ln>
        </p:spPr>
        <p:txBody>
          <a:bodyPr/>
          <a:lstStyle/>
          <a:p>
            <a:fld id="{0D4B07B5-1984-4B47-9409-0B7E69F3E40E}" type="slidenum">
              <a:rPr lang="it-IT" smtClean="0"/>
              <a:pPr/>
              <a:t>7</a:t>
            </a:fld>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891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8916" name="Segnaposto numero diapositiva 3"/>
          <p:cNvSpPr>
            <a:spLocks noGrp="1"/>
          </p:cNvSpPr>
          <p:nvPr>
            <p:ph type="sldNum" sz="quarter" idx="5"/>
          </p:nvPr>
        </p:nvSpPr>
        <p:spPr bwMode="auto">
          <a:noFill/>
          <a:ln>
            <a:miter lim="800000"/>
            <a:headEnd/>
            <a:tailEnd/>
          </a:ln>
        </p:spPr>
        <p:txBody>
          <a:bodyPr/>
          <a:lstStyle/>
          <a:p>
            <a:fld id="{A73AA18D-9FC5-47E9-ACC7-69E870CB7E92}" type="slidenum">
              <a:rPr lang="it-IT" smtClean="0">
                <a:solidFill>
                  <a:srgbClr val="9A5315"/>
                </a:solidFill>
              </a:rPr>
              <a:pPr/>
              <a:t>8</a:t>
            </a:fld>
            <a:endParaRPr lang="it-IT" smtClean="0">
              <a:solidFill>
                <a:srgbClr val="9A5315"/>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993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9940" name="Segnaposto numero diapositiva 3"/>
          <p:cNvSpPr>
            <a:spLocks noGrp="1"/>
          </p:cNvSpPr>
          <p:nvPr>
            <p:ph type="sldNum" sz="quarter" idx="5"/>
          </p:nvPr>
        </p:nvSpPr>
        <p:spPr bwMode="auto">
          <a:noFill/>
          <a:ln>
            <a:miter lim="800000"/>
            <a:headEnd/>
            <a:tailEnd/>
          </a:ln>
        </p:spPr>
        <p:txBody>
          <a:bodyPr/>
          <a:lstStyle/>
          <a:p>
            <a:fld id="{FEDBA20D-F3C8-4D11-8202-9D2CCC55577E}" type="slidenum">
              <a:rPr lang="it-IT" smtClean="0"/>
              <a:pPr/>
              <a:t>9</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265611" y="1752600"/>
            <a:ext cx="6858002" cy="1828800"/>
          </a:xfrm>
        </p:spPr>
        <p:txBody>
          <a:bodyPr rtlCol="0">
            <a:normAutofit/>
          </a:bodyPr>
          <a:lstStyle>
            <a:lvl1pPr algn="l" rtl="0">
              <a:defRPr sz="5400"/>
            </a:lvl1pPr>
          </a:lstStyle>
          <a:p>
            <a:r>
              <a:rPr lang="it-IT" smtClean="0"/>
              <a:t>Fare clic per modificare lo stile del titolo</a:t>
            </a:r>
            <a:endParaRPr lang="it-IT" dirty="0"/>
          </a:p>
        </p:txBody>
      </p:sp>
      <p:sp>
        <p:nvSpPr>
          <p:cNvPr id="3" name="Sottotitolo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it-IT" smtClean="0"/>
              <a:t>Fare clic per modificare lo stile del sottotitolo dello schema</a:t>
            </a:r>
            <a:endParaRPr lang="it-IT"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immagini con didascalia">
    <p:spTree>
      <p:nvGrpSpPr>
        <p:cNvPr id="1" name=""/>
        <p:cNvGrpSpPr/>
        <p:nvPr/>
      </p:nvGrpSpPr>
      <p:grpSpPr>
        <a:xfrm>
          <a:off x="0" y="0"/>
          <a:ext cx="0" cy="0"/>
          <a:chOff x="0" y="0"/>
          <a:chExt cx="0" cy="0"/>
        </a:xfrm>
      </p:grpSpPr>
      <p:grpSp>
        <p:nvGrpSpPr>
          <p:cNvPr id="7" name="Gruppo 6"/>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9"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0"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1"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2"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3"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4"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5"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6"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7"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8"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9"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grpSp>
        <p:nvGrpSpPr>
          <p:cNvPr id="20" name="Gruppo 19"/>
          <p:cNvGrpSpPr/>
          <p:nvPr/>
        </p:nvGrpSpPr>
        <p:grpSpPr>
          <a:xfrm>
            <a:off x="5322489" y="319177"/>
            <a:ext cx="3389607" cy="2710838"/>
            <a:chOff x="895350" y="3313113"/>
            <a:chExt cx="3613151" cy="2790825"/>
          </a:xfrm>
          <a:solidFill>
            <a:schemeClr val="tx1">
              <a:lumMod val="50000"/>
            </a:schemeClr>
          </a:solidFill>
        </p:grpSpPr>
        <p:sp>
          <p:nvSpPr>
            <p:cNvPr id="21"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2"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3"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4"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5"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6"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7"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8"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9"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0"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1"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2"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grpSp>
        <p:nvGrpSpPr>
          <p:cNvPr id="33" name="Gruppo 32"/>
          <p:cNvGrpSpPr/>
          <p:nvPr/>
        </p:nvGrpSpPr>
        <p:grpSpPr>
          <a:xfrm>
            <a:off x="5322489" y="3245640"/>
            <a:ext cx="3389607" cy="2710838"/>
            <a:chOff x="895350" y="3313113"/>
            <a:chExt cx="3613151" cy="2790825"/>
          </a:xfrm>
          <a:solidFill>
            <a:schemeClr val="tx1">
              <a:lumMod val="50000"/>
            </a:schemeClr>
          </a:solidFill>
        </p:grpSpPr>
        <p:sp>
          <p:nvSpPr>
            <p:cNvPr id="34"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5"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6"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7"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8"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9"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0"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1"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2"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3"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4"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5"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sp>
        <p:nvSpPr>
          <p:cNvPr id="2" name="Titolo 1"/>
          <p:cNvSpPr>
            <a:spLocks noGrp="1"/>
          </p:cNvSpPr>
          <p:nvPr>
            <p:ph type="title"/>
          </p:nvPr>
        </p:nvSpPr>
        <p:spPr>
          <a:xfrm>
            <a:off x="9066214" y="421594"/>
            <a:ext cx="2286000" cy="1885508"/>
          </a:xfrm>
        </p:spPr>
        <p:txBody>
          <a:bodyPr rtlCol="0">
            <a:normAutofit/>
          </a:bodyPr>
          <a:lstStyle>
            <a:lvl1pPr algn="l" rtl="0">
              <a:defRPr sz="2400"/>
            </a:lvl1pPr>
          </a:lstStyle>
          <a:p>
            <a:r>
              <a:rPr lang="it-IT" smtClean="0"/>
              <a:t>Fare clic per modificare lo stile del titolo</a:t>
            </a:r>
            <a:endParaRPr lang="it-IT" dirty="0"/>
          </a:p>
        </p:txBody>
      </p:sp>
      <p:sp>
        <p:nvSpPr>
          <p:cNvPr id="97" name="Segnaposto immagine 33" descr="Segnaposto vuoto per aggiungere un'immagine. Fare clic sul segnaposto e selezionare l'immagine che si vuole aggiungere."/>
          <p:cNvSpPr>
            <a:spLocks noGrp="1"/>
          </p:cNvSpPr>
          <p:nvPr>
            <p:ph type="pic" sz="quarter" idx="17"/>
          </p:nvPr>
        </p:nvSpPr>
        <p:spPr>
          <a:xfrm>
            <a:off x="840795" y="1020193"/>
            <a:ext cx="3886200" cy="4572000"/>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111" name="Segnaposto immagine 33" descr="Segnaposto vuoto per aggiungere un'immagine. Fare clic sul segnaposto e selezionare l'immagine che si vuole aggiungere."/>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125" name="Segnaposto immagine 33" descr="Segnaposto vuoto per aggiungere un'immagine. Fare clic sul segnaposto e selezionare l'immagine che si vuole aggiungere."/>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126" name="Segnaposto testo 3"/>
          <p:cNvSpPr>
            <a:spLocks noGrp="1"/>
          </p:cNvSpPr>
          <p:nvPr>
            <p:ph type="body" sz="half" idx="21"/>
          </p:nvPr>
        </p:nvSpPr>
        <p:spPr>
          <a:xfrm>
            <a:off x="9066214" y="2484992"/>
            <a:ext cx="2286000" cy="3248729"/>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46" name="Segnaposto numero diapositiva 7"/>
          <p:cNvSpPr>
            <a:spLocks noGrp="1"/>
          </p:cNvSpPr>
          <p:nvPr>
            <p:ph type="sldNum" sz="quarter" idx="22"/>
          </p:nvPr>
        </p:nvSpPr>
        <p:spPr/>
        <p:txBody>
          <a:bodyPr/>
          <a:lstStyle>
            <a:lvl1pPr>
              <a:defRPr/>
            </a:lvl1pPr>
          </a:lstStyle>
          <a:p>
            <a:pPr>
              <a:defRPr/>
            </a:pPr>
            <a:fld id="{B7100786-6151-45C9-831F-0F5A6B0FBD97}" type="slidenum">
              <a:rPr lang="it-IT"/>
              <a:pPr>
                <a:defRPr/>
              </a:pPr>
              <a:t>‹N›</a:t>
            </a:fld>
            <a:endParaRPr lang="it-IT"/>
          </a:p>
        </p:txBody>
      </p:sp>
      <p:sp>
        <p:nvSpPr>
          <p:cNvPr id="47" name="Segnaposto piè di pagina 6"/>
          <p:cNvSpPr>
            <a:spLocks noGrp="1"/>
          </p:cNvSpPr>
          <p:nvPr>
            <p:ph type="ftr" sz="quarter" idx="23"/>
          </p:nvPr>
        </p:nvSpPr>
        <p:spPr/>
        <p:txBody>
          <a:bodyPr/>
          <a:lstStyle>
            <a:lvl1pPr>
              <a:defRPr/>
            </a:lvl1pPr>
          </a:lstStyle>
          <a:p>
            <a:pPr>
              <a:defRPr/>
            </a:pPr>
            <a:endParaRPr lang="it-IT"/>
          </a:p>
        </p:txBody>
      </p:sp>
      <p:sp>
        <p:nvSpPr>
          <p:cNvPr id="48" name="Segnaposto data 5"/>
          <p:cNvSpPr>
            <a:spLocks noGrp="1"/>
          </p:cNvSpPr>
          <p:nvPr>
            <p:ph type="dt" sz="half" idx="24"/>
          </p:nvPr>
        </p:nvSpPr>
        <p:spPr/>
        <p:txBody>
          <a:bodyPr/>
          <a:lstStyle>
            <a:lvl1pPr>
              <a:defRPr/>
            </a:lvl1pPr>
          </a:lstStyle>
          <a:p>
            <a:pPr>
              <a:defRPr/>
            </a:pPr>
            <a:fld id="{DA0BA122-0971-4E94-9E64-8D0DEA3E92A7}" type="datetime1">
              <a:rPr lang="it-IT"/>
              <a:pPr>
                <a:defRPr/>
              </a:pPr>
              <a:t>05/02/2022</a:t>
            </a:fld>
            <a:endParaRPr lang="it-IT"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511732" y="1330347"/>
            <a:ext cx="3840480" cy="2103120"/>
          </a:xfrm>
        </p:spPr>
        <p:txBody>
          <a:bodyPr rtlCol="0">
            <a:normAutofit/>
          </a:bodyPr>
          <a:lstStyle>
            <a:lvl1pPr algn="l" rtl="0">
              <a:defRPr sz="3600"/>
            </a:lvl1pPr>
          </a:lstStyle>
          <a:p>
            <a:r>
              <a:rPr lang="it-IT" smtClean="0"/>
              <a:t>Fare clic per modificare lo stile del titolo</a:t>
            </a:r>
            <a:endParaRPr lang="it-IT" dirty="0"/>
          </a:p>
        </p:txBody>
      </p:sp>
      <p:sp>
        <p:nvSpPr>
          <p:cNvPr id="3" name="Segnaposto contenuto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testo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5" name="Segnaposto numero diapositiva 5"/>
          <p:cNvSpPr>
            <a:spLocks noGrp="1"/>
          </p:cNvSpPr>
          <p:nvPr>
            <p:ph type="sldNum" sz="quarter" idx="10"/>
          </p:nvPr>
        </p:nvSpPr>
        <p:spPr/>
        <p:txBody>
          <a:bodyPr/>
          <a:lstStyle>
            <a:lvl1pPr>
              <a:defRPr/>
            </a:lvl1pPr>
          </a:lstStyle>
          <a:p>
            <a:pPr>
              <a:defRPr/>
            </a:pPr>
            <a:fld id="{9205C353-C98E-4F58-AB89-575FA0DCD689}" type="slidenum">
              <a:rPr lang="it-IT"/>
              <a:pPr>
                <a:defRPr/>
              </a:pPr>
              <a:t>‹N›</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data 3"/>
          <p:cNvSpPr>
            <a:spLocks noGrp="1"/>
          </p:cNvSpPr>
          <p:nvPr>
            <p:ph type="dt" sz="half" idx="12"/>
          </p:nvPr>
        </p:nvSpPr>
        <p:spPr/>
        <p:txBody>
          <a:bodyPr/>
          <a:lstStyle>
            <a:lvl1pPr>
              <a:defRPr/>
            </a:lvl1pPr>
          </a:lstStyle>
          <a:p>
            <a:pPr>
              <a:defRPr/>
            </a:pPr>
            <a:fld id="{83E5E401-14A6-403B-AD6A-CAE91F09768D}" type="datetime1">
              <a:rPr lang="it-IT"/>
              <a:pPr>
                <a:defRPr/>
              </a:pPr>
              <a:t>05/02/2022</a:t>
            </a:fld>
            <a:endParaRPr lang="it-IT"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5" name="Gruppo 6"/>
          <p:cNvGrpSpPr>
            <a:grpSpLocks/>
          </p:cNvGrpSpPr>
          <p:nvPr/>
        </p:nvGrpSpPr>
        <p:grpSpPr bwMode="auto">
          <a:xfrm>
            <a:off x="595313" y="781050"/>
            <a:ext cx="6434137" cy="5054600"/>
            <a:chOff x="5162444" y="781398"/>
            <a:chExt cx="6433398" cy="5053665"/>
          </a:xfrm>
        </p:grpSpPr>
        <p:sp>
          <p:nvSpPr>
            <p:cNvPr id="6" name="Figura a mano libera 42"/>
            <p:cNvSpPr>
              <a:spLocks/>
            </p:cNvSpPr>
            <p:nvPr/>
          </p:nvSpPr>
          <p:spPr bwMode="auto">
            <a:xfrm rot="16200000" flipV="1">
              <a:off x="3342718" y="3275693"/>
              <a:ext cx="3828342" cy="17460"/>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7" name="Figura a mano libera 43"/>
            <p:cNvSpPr>
              <a:spLocks/>
            </p:cNvSpPr>
            <p:nvPr/>
          </p:nvSpPr>
          <p:spPr bwMode="auto">
            <a:xfrm rot="16200000" flipV="1">
              <a:off x="9565004" y="3299501"/>
              <a:ext cx="3837865" cy="17461"/>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grpSp>
          <p:nvGrpSpPr>
            <p:cNvPr id="8" name="Gruppo 9"/>
            <p:cNvGrpSpPr>
              <a:grpSpLocks/>
            </p:cNvGrpSpPr>
            <p:nvPr/>
          </p:nvGrpSpPr>
          <p:grpSpPr bwMode="auto">
            <a:xfrm>
              <a:off x="5814205" y="859113"/>
              <a:ext cx="5129146" cy="4880471"/>
              <a:chOff x="7856559" y="859113"/>
              <a:chExt cx="3086791" cy="4880471"/>
            </a:xfrm>
          </p:grpSpPr>
          <p:sp>
            <p:nvSpPr>
              <p:cNvPr id="17" name="Figura a mano libera 41"/>
              <p:cNvSpPr>
                <a:spLocks/>
              </p:cNvSpPr>
              <p:nvPr/>
            </p:nvSpPr>
            <p:spPr bwMode="auto">
              <a:xfrm rot="16200000" flipV="1">
                <a:off x="9392238" y="4188656"/>
                <a:ext cx="15872" cy="3086477"/>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8" name="Figura a mano libera 44"/>
              <p:cNvSpPr>
                <a:spLocks/>
              </p:cNvSpPr>
              <p:nvPr/>
            </p:nvSpPr>
            <p:spPr bwMode="auto">
              <a:xfrm rot="16200000" flipV="1">
                <a:off x="9367555" y="-651448"/>
                <a:ext cx="12698" cy="3033937"/>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grpSp>
        <p:sp>
          <p:nvSpPr>
            <p:cNvPr id="9" name="Figura a mano libera 45"/>
            <p:cNvSpPr>
              <a:spLocks noEditPoints="1"/>
            </p:cNvSpPr>
            <p:nvPr/>
          </p:nvSpPr>
          <p:spPr bwMode="auto">
            <a:xfrm rot="16200000" flipV="1">
              <a:off x="5185477" y="5323170"/>
              <a:ext cx="477750" cy="523815"/>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0" name="Figura a mano libera 46"/>
            <p:cNvSpPr>
              <a:spLocks noEditPoints="1"/>
            </p:cNvSpPr>
            <p:nvPr/>
          </p:nvSpPr>
          <p:spPr bwMode="auto">
            <a:xfrm rot="16200000" flipV="1">
              <a:off x="5197382" y="5323965"/>
              <a:ext cx="477749" cy="512704"/>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1" name="Figura a mano libera 47"/>
            <p:cNvSpPr>
              <a:spLocks noEditPoints="1"/>
            </p:cNvSpPr>
            <p:nvPr/>
          </p:nvSpPr>
          <p:spPr bwMode="auto">
            <a:xfrm rot="16200000" flipV="1">
              <a:off x="11077601" y="5321583"/>
              <a:ext cx="507906" cy="51905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2" name="Figura a mano libera 48"/>
            <p:cNvSpPr>
              <a:spLocks noEditPoints="1"/>
            </p:cNvSpPr>
            <p:nvPr/>
          </p:nvSpPr>
          <p:spPr bwMode="auto">
            <a:xfrm rot="16200000" flipV="1">
              <a:off x="11092679" y="5320789"/>
              <a:ext cx="471401" cy="534926"/>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3" name="Figura a mano libera 49"/>
            <p:cNvSpPr>
              <a:spLocks noEditPoints="1"/>
            </p:cNvSpPr>
            <p:nvPr/>
          </p:nvSpPr>
          <p:spPr bwMode="auto">
            <a:xfrm rot="16200000" flipV="1">
              <a:off x="11051408" y="771858"/>
              <a:ext cx="468226" cy="519052"/>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4" name="Figura a mano libera 50"/>
            <p:cNvSpPr>
              <a:spLocks noEditPoints="1"/>
            </p:cNvSpPr>
            <p:nvPr/>
          </p:nvSpPr>
          <p:spPr bwMode="auto">
            <a:xfrm rot="16200000" flipV="1">
              <a:off x="11044265" y="786937"/>
              <a:ext cx="468226" cy="488894"/>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5" name="Figura a mano libera 51"/>
            <p:cNvSpPr>
              <a:spLocks noEditPoints="1"/>
            </p:cNvSpPr>
            <p:nvPr/>
          </p:nvSpPr>
          <p:spPr bwMode="auto">
            <a:xfrm rot="16200000" flipV="1">
              <a:off x="5232300" y="721066"/>
              <a:ext cx="423785" cy="544449"/>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sp>
          <p:nvSpPr>
            <p:cNvPr id="16" name="Figura a mano libera 52"/>
            <p:cNvSpPr>
              <a:spLocks noEditPoints="1"/>
            </p:cNvSpPr>
            <p:nvPr/>
          </p:nvSpPr>
          <p:spPr bwMode="auto">
            <a:xfrm rot="16200000" flipV="1">
              <a:off x="5241825" y="749637"/>
              <a:ext cx="428546" cy="492068"/>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a:lstStyle/>
            <a:p>
              <a:pPr eaLnBrk="1" fontAlgn="auto" hangingPunct="1">
                <a:spcBef>
                  <a:spcPts val="0"/>
                </a:spcBef>
                <a:spcAft>
                  <a:spcPts val="0"/>
                </a:spcAft>
                <a:defRPr/>
              </a:pPr>
              <a:endParaRPr lang="it-IT" dirty="0">
                <a:latin typeface="+mn-lt"/>
              </a:endParaRPr>
            </a:p>
          </p:txBody>
        </p:sp>
      </p:grpSp>
      <p:sp>
        <p:nvSpPr>
          <p:cNvPr id="2" name="Titolo 1"/>
          <p:cNvSpPr>
            <a:spLocks noGrp="1"/>
          </p:cNvSpPr>
          <p:nvPr>
            <p:ph type="title"/>
          </p:nvPr>
        </p:nvSpPr>
        <p:spPr>
          <a:xfrm>
            <a:off x="7492891" y="1330347"/>
            <a:ext cx="3840480" cy="2103120"/>
          </a:xfrm>
        </p:spPr>
        <p:txBody>
          <a:bodyPr rtlCol="0">
            <a:normAutofit/>
          </a:bodyPr>
          <a:lstStyle>
            <a:lvl1pPr algn="l" rtl="0">
              <a:defRPr sz="3600"/>
            </a:lvl1pPr>
          </a:lstStyle>
          <a:p>
            <a:r>
              <a:rPr lang="it-IT" smtClean="0"/>
              <a:t>Fare clic per modificare lo stile del titolo</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normAutofit/>
          </a:bodyPr>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lvl="0"/>
            <a:r>
              <a:rPr lang="it-IT" noProof="0" smtClean="0"/>
              <a:t>Fare clic sull'icona per inserire un'immagine</a:t>
            </a:r>
            <a:endParaRPr lang="it-IT" noProof="0" dirty="0"/>
          </a:p>
        </p:txBody>
      </p:sp>
      <p:sp>
        <p:nvSpPr>
          <p:cNvPr id="4" name="Segnaposto testo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19" name="Segnaposto numero diapositiva 6"/>
          <p:cNvSpPr>
            <a:spLocks noGrp="1"/>
          </p:cNvSpPr>
          <p:nvPr>
            <p:ph type="sldNum" sz="quarter" idx="10"/>
          </p:nvPr>
        </p:nvSpPr>
        <p:spPr/>
        <p:txBody>
          <a:bodyPr/>
          <a:lstStyle>
            <a:lvl1pPr>
              <a:defRPr/>
            </a:lvl1pPr>
          </a:lstStyle>
          <a:p>
            <a:pPr>
              <a:defRPr/>
            </a:pPr>
            <a:fld id="{07AEFEBD-AC8D-4EE8-8EDF-63BCBA97FE9F}" type="slidenum">
              <a:rPr lang="it-IT"/>
              <a:pPr>
                <a:defRPr/>
              </a:pPr>
              <a:t>‹N›</a:t>
            </a:fld>
            <a:endParaRPr lang="it-IT"/>
          </a:p>
        </p:txBody>
      </p:sp>
      <p:sp>
        <p:nvSpPr>
          <p:cNvPr id="20" name="Segnaposto piè di pagina 5"/>
          <p:cNvSpPr>
            <a:spLocks noGrp="1"/>
          </p:cNvSpPr>
          <p:nvPr>
            <p:ph type="ftr" sz="quarter" idx="11"/>
          </p:nvPr>
        </p:nvSpPr>
        <p:spPr/>
        <p:txBody>
          <a:bodyPr/>
          <a:lstStyle>
            <a:lvl1pPr>
              <a:defRPr/>
            </a:lvl1pPr>
          </a:lstStyle>
          <a:p>
            <a:pPr>
              <a:defRPr/>
            </a:pPr>
            <a:endParaRPr lang="it-IT"/>
          </a:p>
        </p:txBody>
      </p:sp>
      <p:sp>
        <p:nvSpPr>
          <p:cNvPr id="21" name="Segnaposto data 4"/>
          <p:cNvSpPr>
            <a:spLocks noGrp="1"/>
          </p:cNvSpPr>
          <p:nvPr>
            <p:ph type="dt" sz="half" idx="12"/>
          </p:nvPr>
        </p:nvSpPr>
        <p:spPr/>
        <p:txBody>
          <a:bodyPr/>
          <a:lstStyle>
            <a:lvl1pPr>
              <a:defRPr/>
            </a:lvl1pPr>
          </a:lstStyle>
          <a:p>
            <a:pPr>
              <a:defRPr/>
            </a:pPr>
            <a:fld id="{79D9FF3A-A78D-4223-9735-F98EA84D6D3C}" type="datetime1">
              <a:rPr lang="it-IT"/>
              <a:pPr>
                <a:defRPr/>
              </a:pPr>
              <a:t>05/02/2022</a:t>
            </a:fld>
            <a:endParaRPr lang="it-IT"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3" name="Segnaposto testo verticale 2"/>
          <p:cNvSpPr>
            <a:spLocks noGrp="1"/>
          </p:cNvSpPr>
          <p:nvPr>
            <p:ph type="body" orient="vert" idx="1"/>
          </p:nvPr>
        </p:nvSpPr>
        <p:spPr/>
        <p:txBody>
          <a:bodyPr vert="eaVert"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numero diapositiva 5"/>
          <p:cNvSpPr>
            <a:spLocks noGrp="1"/>
          </p:cNvSpPr>
          <p:nvPr>
            <p:ph type="sldNum" sz="quarter" idx="10"/>
          </p:nvPr>
        </p:nvSpPr>
        <p:spPr/>
        <p:txBody>
          <a:bodyPr/>
          <a:lstStyle>
            <a:lvl1pPr>
              <a:defRPr/>
            </a:lvl1pPr>
          </a:lstStyle>
          <a:p>
            <a:pPr>
              <a:defRPr/>
            </a:pPr>
            <a:fld id="{FC688315-41C5-45C2-B942-5FF29EE4525A}" type="slidenum">
              <a:rPr lang="it-IT"/>
              <a:pPr>
                <a:defRPr/>
              </a:pPr>
              <a:t>‹N›</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data 3"/>
          <p:cNvSpPr>
            <a:spLocks noGrp="1"/>
          </p:cNvSpPr>
          <p:nvPr>
            <p:ph type="dt" sz="half" idx="12"/>
          </p:nvPr>
        </p:nvSpPr>
        <p:spPr/>
        <p:txBody>
          <a:bodyPr/>
          <a:lstStyle>
            <a:lvl1pPr>
              <a:defRPr/>
            </a:lvl1pPr>
          </a:lstStyle>
          <a:p>
            <a:pPr>
              <a:defRPr/>
            </a:pPr>
            <a:fld id="{B9784CE2-5EB1-4614-9324-CA6E6A03BC00}" type="datetime1">
              <a:rPr lang="it-IT"/>
              <a:pPr>
                <a:defRPr/>
              </a:pPr>
              <a:t>05/02/2022</a:t>
            </a:fld>
            <a:endParaRPr lang="it-IT"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624268" y="304800"/>
            <a:ext cx="1729531" cy="5676900"/>
          </a:xfrm>
        </p:spPr>
        <p:txBody>
          <a:bodyPr vert="eaVert" rtlCol="0"/>
          <a:lstStyle/>
          <a:p>
            <a:r>
              <a:rPr lang="it-IT" smtClean="0"/>
              <a:t>Fare clic per modificare lo stile del titolo</a:t>
            </a:r>
            <a:endParaRPr lang="it-IT" dirty="0"/>
          </a:p>
        </p:txBody>
      </p:sp>
      <p:sp>
        <p:nvSpPr>
          <p:cNvPr id="3" name="Segnaposto testo verticale 2"/>
          <p:cNvSpPr>
            <a:spLocks noGrp="1"/>
          </p:cNvSpPr>
          <p:nvPr>
            <p:ph type="body" orient="vert" idx="1"/>
          </p:nvPr>
        </p:nvSpPr>
        <p:spPr>
          <a:xfrm>
            <a:off x="838199" y="304800"/>
            <a:ext cx="8633671" cy="5676900"/>
          </a:xfrm>
        </p:spPr>
        <p:txBody>
          <a:bodyPr vert="eaVert"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numero diapositiva 5"/>
          <p:cNvSpPr>
            <a:spLocks noGrp="1"/>
          </p:cNvSpPr>
          <p:nvPr>
            <p:ph type="sldNum" sz="quarter" idx="10"/>
          </p:nvPr>
        </p:nvSpPr>
        <p:spPr/>
        <p:txBody>
          <a:bodyPr/>
          <a:lstStyle>
            <a:lvl1pPr>
              <a:defRPr/>
            </a:lvl1pPr>
          </a:lstStyle>
          <a:p>
            <a:pPr>
              <a:defRPr/>
            </a:pPr>
            <a:fld id="{D329E888-D659-4DB7-A9CE-01AF78F45B5D}" type="slidenum">
              <a:rPr lang="it-IT"/>
              <a:pPr>
                <a:defRPr/>
              </a:pPr>
              <a:t>‹N›</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data 3"/>
          <p:cNvSpPr>
            <a:spLocks noGrp="1"/>
          </p:cNvSpPr>
          <p:nvPr>
            <p:ph type="dt" sz="half" idx="12"/>
          </p:nvPr>
        </p:nvSpPr>
        <p:spPr/>
        <p:txBody>
          <a:bodyPr/>
          <a:lstStyle>
            <a:lvl1pPr>
              <a:defRPr/>
            </a:lvl1pPr>
          </a:lstStyle>
          <a:p>
            <a:pPr>
              <a:defRPr/>
            </a:pPr>
            <a:fld id="{4909F739-2466-4E11-9EB5-84A2165E9B68}" type="datetime1">
              <a:rPr lang="it-IT"/>
              <a:pPr>
                <a:defRPr/>
              </a:pPr>
              <a:t>05/02/2022</a:t>
            </a:fld>
            <a:endParaRPr lang="it-IT"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3" name="Segnaposto contenuto 2"/>
          <p:cNvSpPr>
            <a:spLocks noGrp="1"/>
          </p:cNvSpPr>
          <p:nvPr>
            <p:ph idx="1"/>
          </p:nvPr>
        </p:nvSpPr>
        <p:spPr/>
        <p:txBody>
          <a:bodyPr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numero diapositiva 5"/>
          <p:cNvSpPr>
            <a:spLocks noGrp="1"/>
          </p:cNvSpPr>
          <p:nvPr>
            <p:ph type="sldNum" sz="quarter" idx="10"/>
          </p:nvPr>
        </p:nvSpPr>
        <p:spPr/>
        <p:txBody>
          <a:bodyPr/>
          <a:lstStyle>
            <a:lvl1pPr>
              <a:defRPr/>
            </a:lvl1pPr>
          </a:lstStyle>
          <a:p>
            <a:pPr>
              <a:defRPr/>
            </a:pPr>
            <a:fld id="{B0498020-518C-41EE-8092-A05C5431BE99}" type="slidenum">
              <a:rPr lang="it-IT"/>
              <a:pPr>
                <a:defRPr/>
              </a:pPr>
              <a:t>‹N›</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data 3"/>
          <p:cNvSpPr>
            <a:spLocks noGrp="1"/>
          </p:cNvSpPr>
          <p:nvPr>
            <p:ph type="dt" sz="half" idx="12"/>
          </p:nvPr>
        </p:nvSpPr>
        <p:spPr/>
        <p:txBody>
          <a:bodyPr/>
          <a:lstStyle>
            <a:lvl1pPr>
              <a:defRPr/>
            </a:lvl1pPr>
          </a:lstStyle>
          <a:p>
            <a:pPr>
              <a:defRPr/>
            </a:pPr>
            <a:fld id="{D7FB1700-EA59-4738-AD11-457F37AEC67B}" type="datetime1">
              <a:rPr lang="it-IT"/>
              <a:pPr>
                <a:defRPr/>
              </a:pPr>
              <a:t>05/02/2022</a:t>
            </a:fld>
            <a:endParaRPr lang="it-IT"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65613" y="1828800"/>
            <a:ext cx="6858002" cy="1828800"/>
          </a:xfrm>
        </p:spPr>
        <p:txBody>
          <a:bodyPr rtlCol="0">
            <a:normAutofit/>
          </a:bodyPr>
          <a:lstStyle>
            <a:lvl1pPr algn="l" rtl="0">
              <a:defRPr sz="4400"/>
            </a:lvl1pPr>
          </a:lstStyle>
          <a:p>
            <a:r>
              <a:rPr lang="it-IT" smtClean="0"/>
              <a:t>Fare clic per modificare lo stile del titolo</a:t>
            </a:r>
            <a:endParaRPr lang="it-IT" dirty="0"/>
          </a:p>
        </p:txBody>
      </p:sp>
      <p:sp>
        <p:nvSpPr>
          <p:cNvPr id="3" name="Segnaposto testo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a:r>
              <a:rPr lang="it-IT" smtClean="0"/>
              <a:t>Fare clic per modificare stili del testo dello schema</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3" name="Segnaposto contenuto 2"/>
          <p:cNvSpPr>
            <a:spLocks noGrp="1"/>
          </p:cNvSpPr>
          <p:nvPr>
            <p:ph sz="half" idx="1"/>
          </p:nvPr>
        </p:nvSpPr>
        <p:spPr>
          <a:xfrm>
            <a:off x="1065212" y="1825625"/>
            <a:ext cx="4954588" cy="4187952"/>
          </a:xfrm>
        </p:spPr>
        <p:txBody>
          <a:bodyPr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contenuto 3"/>
          <p:cNvSpPr>
            <a:spLocks noGrp="1"/>
          </p:cNvSpPr>
          <p:nvPr>
            <p:ph sz="half" idx="2"/>
          </p:nvPr>
        </p:nvSpPr>
        <p:spPr>
          <a:xfrm>
            <a:off x="6172200" y="1825625"/>
            <a:ext cx="4951414" cy="4187952"/>
          </a:xfrm>
        </p:spPr>
        <p:txBody>
          <a:bodyPr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numero diapositiva 5"/>
          <p:cNvSpPr>
            <a:spLocks noGrp="1"/>
          </p:cNvSpPr>
          <p:nvPr>
            <p:ph type="sldNum" sz="quarter" idx="10"/>
          </p:nvPr>
        </p:nvSpPr>
        <p:spPr/>
        <p:txBody>
          <a:bodyPr/>
          <a:lstStyle>
            <a:lvl1pPr>
              <a:defRPr/>
            </a:lvl1pPr>
          </a:lstStyle>
          <a:p>
            <a:pPr>
              <a:defRPr/>
            </a:pPr>
            <a:fld id="{994EA017-265E-4F4E-B412-E190482A36C1}" type="slidenum">
              <a:rPr lang="it-IT"/>
              <a:pPr>
                <a:defRPr/>
              </a:pPr>
              <a:t>‹N›</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data 3"/>
          <p:cNvSpPr>
            <a:spLocks noGrp="1"/>
          </p:cNvSpPr>
          <p:nvPr>
            <p:ph type="dt" sz="half" idx="12"/>
          </p:nvPr>
        </p:nvSpPr>
        <p:spPr/>
        <p:txBody>
          <a:bodyPr/>
          <a:lstStyle>
            <a:lvl1pPr>
              <a:defRPr/>
            </a:lvl1pPr>
          </a:lstStyle>
          <a:p>
            <a:pPr>
              <a:defRPr/>
            </a:pPr>
            <a:fld id="{3DA8DFC0-F029-44D2-A784-A27CA671D39C}" type="datetime1">
              <a:rPr lang="it-IT"/>
              <a:pPr>
                <a:defRPr/>
              </a:pPr>
              <a:t>05/02/2022</a:t>
            </a:fld>
            <a:endParaRPr lang="it-IT"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3" name="Segnaposto testo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1069848" y="2505075"/>
            <a:ext cx="4956048" cy="3476625"/>
          </a:xfrm>
        </p:spPr>
        <p:txBody>
          <a:bodyPr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testo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4956048" cy="3476625"/>
          </a:xfrm>
        </p:spPr>
        <p:txBody>
          <a:bodyPr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Segnaposto numero diapositiva 5"/>
          <p:cNvSpPr>
            <a:spLocks noGrp="1"/>
          </p:cNvSpPr>
          <p:nvPr>
            <p:ph type="sldNum" sz="quarter" idx="10"/>
          </p:nvPr>
        </p:nvSpPr>
        <p:spPr/>
        <p:txBody>
          <a:bodyPr/>
          <a:lstStyle>
            <a:lvl1pPr>
              <a:defRPr/>
            </a:lvl1pPr>
          </a:lstStyle>
          <a:p>
            <a:pPr>
              <a:defRPr/>
            </a:pPr>
            <a:fld id="{A30BBA10-6A09-4EF4-8924-4BEA98E0E0E5}" type="slidenum">
              <a:rPr lang="it-IT"/>
              <a:pPr>
                <a:defRPr/>
              </a:pPr>
              <a:t>‹N›</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data 3"/>
          <p:cNvSpPr>
            <a:spLocks noGrp="1"/>
          </p:cNvSpPr>
          <p:nvPr>
            <p:ph type="dt" sz="half" idx="12"/>
          </p:nvPr>
        </p:nvSpPr>
        <p:spPr/>
        <p:txBody>
          <a:bodyPr/>
          <a:lstStyle>
            <a:lvl1pPr>
              <a:defRPr/>
            </a:lvl1pPr>
          </a:lstStyle>
          <a:p>
            <a:pPr>
              <a:defRPr/>
            </a:pPr>
            <a:fld id="{D4F5F8FB-8E32-4DD2-8DFF-EF55CA89BDE3}" type="datetime1">
              <a:rPr lang="it-IT"/>
              <a:pPr>
                <a:defRPr/>
              </a:pPr>
              <a:t>05/02/2022</a:t>
            </a:fld>
            <a:endParaRPr lang="it-IT"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3" name="Segnaposto numero diapositiva 5"/>
          <p:cNvSpPr>
            <a:spLocks noGrp="1"/>
          </p:cNvSpPr>
          <p:nvPr>
            <p:ph type="sldNum" sz="quarter" idx="10"/>
          </p:nvPr>
        </p:nvSpPr>
        <p:spPr/>
        <p:txBody>
          <a:bodyPr/>
          <a:lstStyle>
            <a:lvl1pPr>
              <a:defRPr/>
            </a:lvl1pPr>
          </a:lstStyle>
          <a:p>
            <a:pPr>
              <a:defRPr/>
            </a:pPr>
            <a:fld id="{B6BE18F1-18F1-4822-85A3-1EB9EC0BFF9B}" type="slidenum">
              <a:rPr lang="it-IT"/>
              <a:pPr>
                <a:defRPr/>
              </a:pPr>
              <a:t>‹N›</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data 3"/>
          <p:cNvSpPr>
            <a:spLocks noGrp="1"/>
          </p:cNvSpPr>
          <p:nvPr>
            <p:ph type="dt" sz="half" idx="12"/>
          </p:nvPr>
        </p:nvSpPr>
        <p:spPr/>
        <p:txBody>
          <a:bodyPr/>
          <a:lstStyle>
            <a:lvl1pPr>
              <a:defRPr/>
            </a:lvl1pPr>
          </a:lstStyle>
          <a:p>
            <a:pPr>
              <a:defRPr/>
            </a:pPr>
            <a:fld id="{6FF60222-97B3-46E2-BC56-BB982D7029F6}" type="datetime1">
              <a:rPr lang="it-IT"/>
              <a:pPr>
                <a:defRPr/>
              </a:pPr>
              <a:t>05/02/2022</a:t>
            </a:fld>
            <a:endParaRPr lang="it-IT"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numero diapositiva 5"/>
          <p:cNvSpPr>
            <a:spLocks noGrp="1"/>
          </p:cNvSpPr>
          <p:nvPr>
            <p:ph type="sldNum" sz="quarter" idx="10"/>
          </p:nvPr>
        </p:nvSpPr>
        <p:spPr/>
        <p:txBody>
          <a:bodyPr/>
          <a:lstStyle>
            <a:lvl1pPr>
              <a:defRPr/>
            </a:lvl1pPr>
          </a:lstStyle>
          <a:p>
            <a:pPr>
              <a:defRPr/>
            </a:pPr>
            <a:fld id="{51C7153F-6976-4A53-A99C-9904B68D0A28}" type="slidenum">
              <a:rPr lang="it-IT"/>
              <a:pPr>
                <a:defRPr/>
              </a:pPr>
              <a:t>‹N›</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data 3"/>
          <p:cNvSpPr>
            <a:spLocks noGrp="1"/>
          </p:cNvSpPr>
          <p:nvPr>
            <p:ph type="dt" sz="half" idx="12"/>
          </p:nvPr>
        </p:nvSpPr>
        <p:spPr/>
        <p:txBody>
          <a:bodyPr/>
          <a:lstStyle>
            <a:lvl1pPr>
              <a:defRPr/>
            </a:lvl1pPr>
          </a:lstStyle>
          <a:p>
            <a:pPr>
              <a:defRPr/>
            </a:pPr>
            <a:fld id="{CF7173E1-A638-41B1-BF71-11002C435474}" type="datetime1">
              <a:rPr lang="it-IT"/>
              <a:pPr>
                <a:defRPr/>
              </a:pPr>
              <a:t>05/02/2022</a:t>
            </a:fld>
            <a:endParaRPr lang="it-IT"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e immagini con didascalie">
    <p:spTree>
      <p:nvGrpSpPr>
        <p:cNvPr id="1" name=""/>
        <p:cNvGrpSpPr/>
        <p:nvPr/>
      </p:nvGrpSpPr>
      <p:grpSpPr>
        <a:xfrm>
          <a:off x="0" y="0"/>
          <a:ext cx="0" cy="0"/>
          <a:chOff x="0" y="0"/>
          <a:chExt cx="0" cy="0"/>
        </a:xfrm>
      </p:grpSpPr>
      <p:grpSp>
        <p:nvGrpSpPr>
          <p:cNvPr id="7" name="Gruppo 6"/>
          <p:cNvGrpSpPr/>
          <p:nvPr/>
        </p:nvGrpSpPr>
        <p:grpSpPr>
          <a:xfrm>
            <a:off x="1052422" y="1733550"/>
            <a:ext cx="4360503" cy="3050038"/>
            <a:chOff x="895350" y="3313113"/>
            <a:chExt cx="3613151" cy="2790825"/>
          </a:xfrm>
          <a:solidFill>
            <a:schemeClr val="tx1">
              <a:lumMod val="50000"/>
            </a:schemeClr>
          </a:solidFill>
        </p:grpSpPr>
        <p:sp>
          <p:nvSpPr>
            <p:cNvPr id="8"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9"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0"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1"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2"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3"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4"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5"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6"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7"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8"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9"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grpSp>
        <p:nvGrpSpPr>
          <p:cNvPr id="20" name="Gruppo 19"/>
          <p:cNvGrpSpPr/>
          <p:nvPr/>
        </p:nvGrpSpPr>
        <p:grpSpPr>
          <a:xfrm>
            <a:off x="6763111" y="1733550"/>
            <a:ext cx="4360503" cy="3050038"/>
            <a:chOff x="895350" y="3313113"/>
            <a:chExt cx="3613151" cy="2790825"/>
          </a:xfrm>
          <a:solidFill>
            <a:schemeClr val="tx1">
              <a:lumMod val="50000"/>
            </a:schemeClr>
          </a:solidFill>
        </p:grpSpPr>
        <p:sp>
          <p:nvSpPr>
            <p:cNvPr id="21"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2"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3"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4"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5"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6"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7"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8"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9"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0"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1"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2"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sp>
        <p:nvSpPr>
          <p:cNvPr id="2" name="Titolo 1"/>
          <p:cNvSpPr>
            <a:spLocks noGrp="1"/>
          </p:cNvSpPr>
          <p:nvPr>
            <p:ph type="title"/>
          </p:nvPr>
        </p:nvSpPr>
        <p:spPr>
          <a:xfrm>
            <a:off x="1065212" y="304799"/>
            <a:ext cx="10058402" cy="1216152"/>
          </a:xfrm>
        </p:spPr>
        <p:txBody>
          <a:bodyPr rtlCol="0"/>
          <a:lstStyle>
            <a:lvl1pPr algn="l" rtl="0">
              <a:defRPr/>
            </a:lvl1pPr>
          </a:lstStyle>
          <a:p>
            <a:r>
              <a:rPr lang="it-IT" smtClean="0"/>
              <a:t>Fare clic per modificare lo stile del titolo</a:t>
            </a:r>
            <a:endParaRPr lang="it-IT" dirty="0"/>
          </a:p>
        </p:txBody>
      </p:sp>
      <p:sp>
        <p:nvSpPr>
          <p:cNvPr id="36" name="Segnaposto immagine 33" descr="Segnaposto vuoto per aggiungere un'immagine. Fare clic sul segnaposto e selezionare l'immagine che si vuole aggiungere."/>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39" name="Segnaposto testo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37" name="Segnaposto immagine 33" descr="Segnaposto vuoto per aggiungere un'immagine. Fare clic sul segnaposto e selezionare l'immagine che si vuole aggiungere."/>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40" name="Segnaposto testo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33" name="Segnaposto numero diapositiva 7"/>
          <p:cNvSpPr>
            <a:spLocks noGrp="1"/>
          </p:cNvSpPr>
          <p:nvPr>
            <p:ph type="sldNum" sz="quarter" idx="20"/>
          </p:nvPr>
        </p:nvSpPr>
        <p:spPr/>
        <p:txBody>
          <a:bodyPr/>
          <a:lstStyle>
            <a:lvl1pPr>
              <a:defRPr/>
            </a:lvl1pPr>
          </a:lstStyle>
          <a:p>
            <a:pPr>
              <a:defRPr/>
            </a:pPr>
            <a:fld id="{342BAD79-A5EB-4839-9456-7DAB8E245B0D}" type="slidenum">
              <a:rPr lang="it-IT"/>
              <a:pPr>
                <a:defRPr/>
              </a:pPr>
              <a:t>‹N›</a:t>
            </a:fld>
            <a:endParaRPr lang="it-IT"/>
          </a:p>
        </p:txBody>
      </p:sp>
      <p:sp>
        <p:nvSpPr>
          <p:cNvPr id="34" name="Segnaposto piè di pagina 6"/>
          <p:cNvSpPr>
            <a:spLocks noGrp="1"/>
          </p:cNvSpPr>
          <p:nvPr>
            <p:ph type="ftr" sz="quarter" idx="21"/>
          </p:nvPr>
        </p:nvSpPr>
        <p:spPr/>
        <p:txBody>
          <a:bodyPr/>
          <a:lstStyle>
            <a:lvl1pPr>
              <a:defRPr/>
            </a:lvl1pPr>
          </a:lstStyle>
          <a:p>
            <a:pPr>
              <a:defRPr/>
            </a:pPr>
            <a:endParaRPr lang="it-IT"/>
          </a:p>
        </p:txBody>
      </p:sp>
      <p:sp>
        <p:nvSpPr>
          <p:cNvPr id="35" name="Segnaposto data 5"/>
          <p:cNvSpPr>
            <a:spLocks noGrp="1"/>
          </p:cNvSpPr>
          <p:nvPr>
            <p:ph type="dt" sz="half" idx="22"/>
          </p:nvPr>
        </p:nvSpPr>
        <p:spPr/>
        <p:txBody>
          <a:bodyPr/>
          <a:lstStyle>
            <a:lvl1pPr>
              <a:defRPr/>
            </a:lvl1pPr>
          </a:lstStyle>
          <a:p>
            <a:pPr>
              <a:defRPr/>
            </a:pPr>
            <a:fld id="{21ACB33F-C46E-48BF-9F01-450838E6F1B2}" type="datetime1">
              <a:rPr lang="it-IT"/>
              <a:pPr>
                <a:defRPr/>
              </a:pPr>
              <a:t>05/02/2022</a:t>
            </a:fld>
            <a:endParaRPr lang="it-IT"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immagini con didascalie">
    <p:spTree>
      <p:nvGrpSpPr>
        <p:cNvPr id="1" name=""/>
        <p:cNvGrpSpPr/>
        <p:nvPr/>
      </p:nvGrpSpPr>
      <p:grpSpPr>
        <a:xfrm>
          <a:off x="0" y="0"/>
          <a:ext cx="0" cy="0"/>
          <a:chOff x="0" y="0"/>
          <a:chExt cx="0" cy="0"/>
        </a:xfrm>
      </p:grpSpPr>
      <p:grpSp>
        <p:nvGrpSpPr>
          <p:cNvPr id="9" name="Gruppo 8"/>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10"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1"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2"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3"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4"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5"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6"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7"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8"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19"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0"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1"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grpSp>
        <p:nvGrpSpPr>
          <p:cNvPr id="22" name="Gruppo 21"/>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23"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4"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5"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6"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7"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8"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29"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0"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1"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2"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3"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4"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grpSp>
        <p:nvGrpSpPr>
          <p:cNvPr id="35" name="Gruppo 34"/>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36" name="Figura a mano libera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7" name="Figura a mano libera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8" name="Figura a mano libera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39" name="Figura a mano libera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0" name="Figura a mano libera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1" name="Figura a mano libera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2" name="Figura a mano libera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3" name="Figura a mano libera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4" name="Figura a mano libera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5" name="Figura a mano libera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6" name="Figura a mano libera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sp>
          <p:nvSpPr>
            <p:cNvPr id="47" name="Figura a mano libera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eaLnBrk="1" fontAlgn="auto" hangingPunct="1">
                <a:spcBef>
                  <a:spcPts val="0"/>
                </a:spcBef>
                <a:spcAft>
                  <a:spcPts val="0"/>
                </a:spcAft>
                <a:defRPr/>
              </a:pPr>
              <a:endParaRPr lang="it-IT" dirty="0">
                <a:latin typeface="+mn-lt"/>
              </a:endParaRPr>
            </a:p>
          </p:txBody>
        </p:sp>
      </p:grpSp>
      <p:sp>
        <p:nvSpPr>
          <p:cNvPr id="2" name="Titolo 1"/>
          <p:cNvSpPr>
            <a:spLocks noGrp="1"/>
          </p:cNvSpPr>
          <p:nvPr>
            <p:ph type="title"/>
          </p:nvPr>
        </p:nvSpPr>
        <p:spPr/>
        <p:txBody>
          <a:bodyPr rtlCol="0"/>
          <a:lstStyle/>
          <a:p>
            <a:r>
              <a:rPr lang="it-IT" smtClean="0"/>
              <a:t>Fare clic per modificare lo stile del titolo</a:t>
            </a:r>
            <a:endParaRPr lang="it-IT" dirty="0"/>
          </a:p>
        </p:txBody>
      </p:sp>
      <p:sp>
        <p:nvSpPr>
          <p:cNvPr id="79" name="Segnaposto immagine 33" descr="Segnaposto vuoto per aggiungere un'immagine. Fare clic sul segnaposto e selezionare l'immagine che si vuole aggiungere."/>
          <p:cNvSpPr>
            <a:spLocks noGrp="1"/>
          </p:cNvSpPr>
          <p:nvPr>
            <p:ph type="pic" sz="quarter" idx="19"/>
          </p:nvPr>
        </p:nvSpPr>
        <p:spPr>
          <a:xfrm>
            <a:off x="1249168" y="1824285"/>
            <a:ext cx="2715289" cy="2776308"/>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81" name="Segnaposto testo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78" name="Segnaposto immagine 33" descr="Segnaposto vuoto per aggiungere un'immagine. Fare clic sul segnaposto e selezionare l'immagine che si vuole aggiungere."/>
          <p:cNvSpPr>
            <a:spLocks noGrp="1"/>
          </p:cNvSpPr>
          <p:nvPr>
            <p:ph type="pic" sz="quarter" idx="18"/>
          </p:nvPr>
        </p:nvSpPr>
        <p:spPr>
          <a:xfrm>
            <a:off x="4720924" y="1824285"/>
            <a:ext cx="2715768" cy="2776308"/>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82" name="Segnaposto testo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80" name="Segnaposto immagine 33" descr="Segnaposto vuoto per aggiungere un'immagine. Fare clic sul segnaposto e selezionare l'immagine che si vuole aggiungere."/>
          <p:cNvSpPr>
            <a:spLocks noGrp="1"/>
          </p:cNvSpPr>
          <p:nvPr>
            <p:ph type="pic" sz="quarter" idx="20"/>
          </p:nvPr>
        </p:nvSpPr>
        <p:spPr>
          <a:xfrm>
            <a:off x="8222798" y="1824285"/>
            <a:ext cx="2715768" cy="2776308"/>
          </a:xfrm>
          <a:solidFill>
            <a:schemeClr val="bg2"/>
          </a:solidFill>
          <a:ln w="38100">
            <a:solidFill>
              <a:schemeClr val="bg1"/>
            </a:solidFill>
          </a:ln>
        </p:spPr>
        <p:txBody>
          <a:bodyPr rtlCol="0">
            <a:normAutofit/>
          </a:bodyPr>
          <a:lstStyle>
            <a:lvl1pPr marL="0" indent="0" algn="ctr" rtl="0">
              <a:buNone/>
              <a:defRPr/>
            </a:lvl1pPr>
          </a:lstStyle>
          <a:p>
            <a:pPr lvl="0"/>
            <a:r>
              <a:rPr lang="it-IT" noProof="0" smtClean="0"/>
              <a:t>Fare clic sull'icona per inserire un'immagine</a:t>
            </a:r>
            <a:endParaRPr lang="it-IT" noProof="0" dirty="0"/>
          </a:p>
        </p:txBody>
      </p:sp>
      <p:sp>
        <p:nvSpPr>
          <p:cNvPr id="83" name="Segnaposto testo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smtClean="0"/>
              <a:t>Fare clic per modificare stili del testo dello schema</a:t>
            </a:r>
          </a:p>
        </p:txBody>
      </p:sp>
      <p:sp>
        <p:nvSpPr>
          <p:cNvPr id="48" name="Segnaposto numero diapositiva 7"/>
          <p:cNvSpPr>
            <a:spLocks noGrp="1"/>
          </p:cNvSpPr>
          <p:nvPr>
            <p:ph type="sldNum" sz="quarter" idx="23"/>
          </p:nvPr>
        </p:nvSpPr>
        <p:spPr/>
        <p:txBody>
          <a:bodyPr/>
          <a:lstStyle>
            <a:lvl1pPr>
              <a:defRPr/>
            </a:lvl1pPr>
          </a:lstStyle>
          <a:p>
            <a:pPr>
              <a:defRPr/>
            </a:pPr>
            <a:fld id="{E035C90C-2958-4F9E-9EB7-2432072CC627}" type="slidenum">
              <a:rPr lang="it-IT"/>
              <a:pPr>
                <a:defRPr/>
              </a:pPr>
              <a:t>‹N›</a:t>
            </a:fld>
            <a:endParaRPr lang="it-IT"/>
          </a:p>
        </p:txBody>
      </p:sp>
      <p:sp>
        <p:nvSpPr>
          <p:cNvPr id="49" name="Segnaposto piè di pagina 6"/>
          <p:cNvSpPr>
            <a:spLocks noGrp="1"/>
          </p:cNvSpPr>
          <p:nvPr>
            <p:ph type="ftr" sz="quarter" idx="24"/>
          </p:nvPr>
        </p:nvSpPr>
        <p:spPr/>
        <p:txBody>
          <a:bodyPr/>
          <a:lstStyle>
            <a:lvl1pPr>
              <a:defRPr/>
            </a:lvl1pPr>
          </a:lstStyle>
          <a:p>
            <a:pPr>
              <a:defRPr/>
            </a:pPr>
            <a:endParaRPr lang="it-IT"/>
          </a:p>
        </p:txBody>
      </p:sp>
      <p:sp>
        <p:nvSpPr>
          <p:cNvPr id="50" name="Segnaposto data 5"/>
          <p:cNvSpPr>
            <a:spLocks noGrp="1"/>
          </p:cNvSpPr>
          <p:nvPr>
            <p:ph type="dt" sz="half" idx="25"/>
          </p:nvPr>
        </p:nvSpPr>
        <p:spPr/>
        <p:txBody>
          <a:bodyPr/>
          <a:lstStyle>
            <a:lvl1pPr>
              <a:defRPr/>
            </a:lvl1pPr>
          </a:lstStyle>
          <a:p>
            <a:pPr>
              <a:defRPr/>
            </a:pPr>
            <a:fld id="{3C17F649-F4A9-45EC-A803-11F5E5B96B07}" type="datetime1">
              <a:rPr lang="it-IT"/>
              <a:pPr>
                <a:defRPr/>
              </a:pPr>
              <a:t>05/02/2022</a:t>
            </a:fld>
            <a:endParaRPr lang="it-IT"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65213" y="304800"/>
            <a:ext cx="100584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1065213" y="1752600"/>
            <a:ext cx="10058400" cy="4229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 name="Segnaposto numero diapositiva 5"/>
          <p:cNvSpPr>
            <a:spLocks noGrp="1"/>
          </p:cNvSpPr>
          <p:nvPr>
            <p:ph type="sldNum" sz="quarter" idx="4"/>
          </p:nvPr>
        </p:nvSpPr>
        <p:spPr>
          <a:xfrm>
            <a:off x="1065213" y="6019800"/>
            <a:ext cx="762000" cy="228600"/>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lvl1pPr>
          </a:lstStyle>
          <a:p>
            <a:pPr>
              <a:defRPr/>
            </a:pPr>
            <a:fld id="{80FD72D7-D7DB-4BFD-A10E-DDE7AA6DF1D0}" type="slidenum">
              <a:rPr lang="it-IT"/>
              <a:pPr>
                <a:defRPr/>
              </a:pPr>
              <a:t>‹N›</a:t>
            </a:fld>
            <a:endParaRPr lang="it-IT"/>
          </a:p>
        </p:txBody>
      </p:sp>
      <p:sp>
        <p:nvSpPr>
          <p:cNvPr id="5" name="Segnaposto piè di pagina 4"/>
          <p:cNvSpPr>
            <a:spLocks noGrp="1"/>
          </p:cNvSpPr>
          <p:nvPr>
            <p:ph type="ftr" sz="quarter" idx="3"/>
          </p:nvPr>
        </p:nvSpPr>
        <p:spPr>
          <a:xfrm>
            <a:off x="1979613" y="6019800"/>
            <a:ext cx="5943600" cy="228600"/>
          </a:xfrm>
          <a:prstGeom prst="rect">
            <a:avLst/>
          </a:prstGeom>
        </p:spPr>
        <p:txBody>
          <a:bodyPr vert="horz" lIns="91440" tIns="45720" rIns="91440" bIns="45720" rtlCol="0" anchor="ctr"/>
          <a:lstStyle>
            <a:lvl1pPr algn="l" rtl="0" eaLnBrk="1" fontAlgn="auto" hangingPunct="1">
              <a:spcBef>
                <a:spcPts val="0"/>
              </a:spcBef>
              <a:spcAft>
                <a:spcPts val="0"/>
              </a:spcAft>
              <a:defRPr sz="1100">
                <a:solidFill>
                  <a:schemeClr val="tx1"/>
                </a:solidFill>
                <a:latin typeface="+mn-lt"/>
              </a:defRPr>
            </a:lvl1pPr>
          </a:lstStyle>
          <a:p>
            <a:pPr>
              <a:defRPr/>
            </a:pPr>
            <a:endParaRPr lang="it-IT"/>
          </a:p>
        </p:txBody>
      </p:sp>
      <p:sp>
        <p:nvSpPr>
          <p:cNvPr id="4" name="Segnaposto data 3"/>
          <p:cNvSpPr>
            <a:spLocks noGrp="1"/>
          </p:cNvSpPr>
          <p:nvPr>
            <p:ph type="dt" sz="half" idx="2"/>
          </p:nvPr>
        </p:nvSpPr>
        <p:spPr>
          <a:xfrm>
            <a:off x="8075613" y="6019800"/>
            <a:ext cx="1397000" cy="228600"/>
          </a:xfrm>
          <a:prstGeom prst="rect">
            <a:avLst/>
          </a:prstGeom>
        </p:spPr>
        <p:txBody>
          <a:bodyPr vert="horz" lIns="91440" tIns="45720" rIns="91440" bIns="45720" rtlCol="0" anchor="ctr"/>
          <a:lstStyle>
            <a:lvl1pPr algn="l" rtl="0" eaLnBrk="1" fontAlgn="auto" hangingPunct="1">
              <a:spcBef>
                <a:spcPts val="0"/>
              </a:spcBef>
              <a:spcAft>
                <a:spcPts val="0"/>
              </a:spcAft>
              <a:defRPr sz="1100">
                <a:solidFill>
                  <a:schemeClr val="tx1"/>
                </a:solidFill>
                <a:latin typeface="+mn-lt"/>
              </a:defRPr>
            </a:lvl1pPr>
          </a:lstStyle>
          <a:p>
            <a:pPr>
              <a:defRPr/>
            </a:pPr>
            <a:fld id="{E5DE7CED-4362-463F-8FF8-0B4CA6E750D9}" type="datetime1">
              <a:rPr lang="it-IT"/>
              <a:pPr>
                <a:defRPr/>
              </a:pPr>
              <a:t>05/02/2022</a:t>
            </a:fld>
            <a:endParaRPr lang="it-IT" dirty="0"/>
          </a:p>
        </p:txBody>
      </p:sp>
    </p:spTree>
  </p:cSld>
  <p:clrMap bg1="lt1" tx1="dk1" bg2="lt2" tx2="dk2" accent1="accent1" accent2="accent2" accent3="accent3" accent4="accent4" accent5="accent5" accent6="accent6" hlink="hlink" folHlink="folHlink"/>
  <p:sldLayoutIdLst>
    <p:sldLayoutId id="2147483740" r:id="rId1"/>
    <p:sldLayoutId id="2147483733" r:id="rId2"/>
    <p:sldLayoutId id="2147483741" r:id="rId3"/>
    <p:sldLayoutId id="2147483734" r:id="rId4"/>
    <p:sldLayoutId id="2147483735" r:id="rId5"/>
    <p:sldLayoutId id="2147483736" r:id="rId6"/>
    <p:sldLayoutId id="2147483737" r:id="rId7"/>
    <p:sldLayoutId id="2147483742" r:id="rId8"/>
    <p:sldLayoutId id="2147483743" r:id="rId9"/>
    <p:sldLayoutId id="2147483744" r:id="rId10"/>
    <p:sldLayoutId id="2147483738" r:id="rId11"/>
    <p:sldLayoutId id="2147483745" r:id="rId12"/>
    <p:sldLayoutId id="2147483739" r:id="rId13"/>
    <p:sldLayoutId id="2147483746" r:id="rId14"/>
  </p:sldLayoutIdLst>
  <p:transition spd="med">
    <p:fade/>
  </p:transition>
  <p:txStyles>
    <p:titleStyle>
      <a:lvl1pPr algn="l" rtl="0" eaLnBrk="0" fontAlgn="base" hangingPunct="0">
        <a:lnSpc>
          <a:spcPct val="90000"/>
        </a:lnSpc>
        <a:spcBef>
          <a:spcPct val="0"/>
        </a:spcBef>
        <a:spcAft>
          <a:spcPct val="0"/>
        </a:spcAft>
        <a:defRPr sz="3600" kern="1200">
          <a:solidFill>
            <a:srgbClr val="4D290B"/>
          </a:solidFill>
          <a:latin typeface="+mj-lt"/>
          <a:ea typeface="+mj-ea"/>
          <a:cs typeface="+mj-cs"/>
        </a:defRPr>
      </a:lvl1pPr>
      <a:lvl2pPr algn="l" rtl="0" eaLnBrk="0" fontAlgn="base" hangingPunct="0">
        <a:lnSpc>
          <a:spcPct val="90000"/>
        </a:lnSpc>
        <a:spcBef>
          <a:spcPct val="0"/>
        </a:spcBef>
        <a:spcAft>
          <a:spcPct val="0"/>
        </a:spcAft>
        <a:defRPr sz="3600">
          <a:solidFill>
            <a:srgbClr val="4D290B"/>
          </a:solidFill>
          <a:latin typeface="Segoe Print" pitchFamily="2" charset="0"/>
        </a:defRPr>
      </a:lvl2pPr>
      <a:lvl3pPr algn="l" rtl="0" eaLnBrk="0" fontAlgn="base" hangingPunct="0">
        <a:lnSpc>
          <a:spcPct val="90000"/>
        </a:lnSpc>
        <a:spcBef>
          <a:spcPct val="0"/>
        </a:spcBef>
        <a:spcAft>
          <a:spcPct val="0"/>
        </a:spcAft>
        <a:defRPr sz="3600">
          <a:solidFill>
            <a:srgbClr val="4D290B"/>
          </a:solidFill>
          <a:latin typeface="Segoe Print" pitchFamily="2" charset="0"/>
        </a:defRPr>
      </a:lvl3pPr>
      <a:lvl4pPr algn="l" rtl="0" eaLnBrk="0" fontAlgn="base" hangingPunct="0">
        <a:lnSpc>
          <a:spcPct val="90000"/>
        </a:lnSpc>
        <a:spcBef>
          <a:spcPct val="0"/>
        </a:spcBef>
        <a:spcAft>
          <a:spcPct val="0"/>
        </a:spcAft>
        <a:defRPr sz="3600">
          <a:solidFill>
            <a:srgbClr val="4D290B"/>
          </a:solidFill>
          <a:latin typeface="Segoe Print" pitchFamily="2" charset="0"/>
        </a:defRPr>
      </a:lvl4pPr>
      <a:lvl5pPr algn="l" rtl="0" eaLnBrk="0" fontAlgn="base" hangingPunct="0">
        <a:lnSpc>
          <a:spcPct val="90000"/>
        </a:lnSpc>
        <a:spcBef>
          <a:spcPct val="0"/>
        </a:spcBef>
        <a:spcAft>
          <a:spcPct val="0"/>
        </a:spcAft>
        <a:defRPr sz="3600">
          <a:solidFill>
            <a:srgbClr val="4D290B"/>
          </a:solidFill>
          <a:latin typeface="Segoe Print" pitchFamily="2" charset="0"/>
        </a:defRPr>
      </a:lvl5pPr>
      <a:lvl6pPr marL="457200" algn="l" rtl="0" fontAlgn="base">
        <a:lnSpc>
          <a:spcPct val="90000"/>
        </a:lnSpc>
        <a:spcBef>
          <a:spcPct val="0"/>
        </a:spcBef>
        <a:spcAft>
          <a:spcPct val="0"/>
        </a:spcAft>
        <a:defRPr sz="3600">
          <a:solidFill>
            <a:srgbClr val="4D290B"/>
          </a:solidFill>
          <a:latin typeface="Segoe Print" pitchFamily="2" charset="0"/>
        </a:defRPr>
      </a:lvl6pPr>
      <a:lvl7pPr marL="914400" algn="l" rtl="0" fontAlgn="base">
        <a:lnSpc>
          <a:spcPct val="90000"/>
        </a:lnSpc>
        <a:spcBef>
          <a:spcPct val="0"/>
        </a:spcBef>
        <a:spcAft>
          <a:spcPct val="0"/>
        </a:spcAft>
        <a:defRPr sz="3600">
          <a:solidFill>
            <a:srgbClr val="4D290B"/>
          </a:solidFill>
          <a:latin typeface="Segoe Print" pitchFamily="2" charset="0"/>
        </a:defRPr>
      </a:lvl7pPr>
      <a:lvl8pPr marL="1371600" algn="l" rtl="0" fontAlgn="base">
        <a:lnSpc>
          <a:spcPct val="90000"/>
        </a:lnSpc>
        <a:spcBef>
          <a:spcPct val="0"/>
        </a:spcBef>
        <a:spcAft>
          <a:spcPct val="0"/>
        </a:spcAft>
        <a:defRPr sz="3600">
          <a:solidFill>
            <a:srgbClr val="4D290B"/>
          </a:solidFill>
          <a:latin typeface="Segoe Print" pitchFamily="2" charset="0"/>
        </a:defRPr>
      </a:lvl8pPr>
      <a:lvl9pPr marL="1828800" algn="l" rtl="0" fontAlgn="base">
        <a:lnSpc>
          <a:spcPct val="90000"/>
        </a:lnSpc>
        <a:spcBef>
          <a:spcPct val="0"/>
        </a:spcBef>
        <a:spcAft>
          <a:spcPct val="0"/>
        </a:spcAft>
        <a:defRPr sz="3600">
          <a:solidFill>
            <a:srgbClr val="4D290B"/>
          </a:solidFill>
          <a:latin typeface="Segoe Print" pitchFamily="2" charset="0"/>
        </a:defRPr>
      </a:lvl9pPr>
    </p:titleStyle>
    <p:bodyStyle>
      <a:lvl1pPr marL="346075" indent="-346075" algn="l" rtl="0" eaLnBrk="0" fontAlgn="base" hangingPunct="0">
        <a:spcBef>
          <a:spcPts val="1800"/>
        </a:spcBef>
        <a:spcAft>
          <a:spcPct val="0"/>
        </a:spcAft>
        <a:buFont typeface="Arial" charset="0"/>
        <a:buChar char="•"/>
        <a:defRPr sz="2400" kern="1200">
          <a:solidFill>
            <a:schemeClr val="tx1"/>
          </a:solidFill>
          <a:latin typeface="+mn-lt"/>
          <a:ea typeface="+mn-ea"/>
          <a:cs typeface="+mn-cs"/>
        </a:defRPr>
      </a:lvl1pPr>
      <a:lvl2pPr marL="739775" indent="-282575" algn="l" rtl="0" eaLnBrk="0" fontAlgn="base" hangingPunct="0">
        <a:spcBef>
          <a:spcPts val="12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ts val="8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ts val="6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spcBef>
          <a:spcPts val="6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43.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17.xml"/><Relationship Id="rId16" Type="http://schemas.openxmlformats.org/officeDocument/2006/relationships/image" Target="../media/image55.jpeg"/><Relationship Id="rId20"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0.jpeg"/><Relationship Id="rId9" Type="http://schemas.openxmlformats.org/officeDocument/2006/relationships/image" Target="../media/image48.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59.png"/><Relationship Id="rId21" Type="http://schemas.openxmlformats.org/officeDocument/2006/relationships/diagramLayout" Target="../diagrams/layout5.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openxmlformats.org/officeDocument/2006/relationships/image" Target="../media/image61.jpeg"/><Relationship Id="rId2" Type="http://schemas.openxmlformats.org/officeDocument/2006/relationships/notesSlide" Target="../notesSlides/notesSlide20.xml"/><Relationship Id="rId16" Type="http://schemas.openxmlformats.org/officeDocument/2006/relationships/diagramQuickStyle" Target="../diagrams/quickStyle4.xml"/><Relationship Id="rId20" Type="http://schemas.openxmlformats.org/officeDocument/2006/relationships/diagramData" Target="../diagrams/data5.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24" Type="http://schemas.microsoft.com/office/2007/relationships/diagramDrawing" Target="../diagrams/drawing5.xml"/><Relationship Id="rId5" Type="http://schemas.openxmlformats.org/officeDocument/2006/relationships/diagramLayout" Target="../diagrams/layout2.xml"/><Relationship Id="rId15" Type="http://schemas.openxmlformats.org/officeDocument/2006/relationships/diagramLayout" Target="../diagrams/layout4.xml"/><Relationship Id="rId23" Type="http://schemas.openxmlformats.org/officeDocument/2006/relationships/diagramColors" Target="../diagrams/colors5.xml"/><Relationship Id="rId10" Type="http://schemas.openxmlformats.org/officeDocument/2006/relationships/diagramLayout" Target="../diagrams/layout3.xml"/><Relationship Id="rId19" Type="http://schemas.openxmlformats.org/officeDocument/2006/relationships/image" Target="../media/image40.jpeg"/><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ctrTitle"/>
          </p:nvPr>
        </p:nvSpPr>
        <p:spPr>
          <a:xfrm>
            <a:off x="893763" y="68263"/>
            <a:ext cx="9567862" cy="1387475"/>
          </a:xfrm>
        </p:spPr>
        <p:txBody>
          <a:bodyPr>
            <a:normAutofit fontScale="90000"/>
          </a:bodyPr>
          <a:lstStyle/>
          <a:p>
            <a:pPr eaLnBrk="1" hangingPunct="1">
              <a:lnSpc>
                <a:spcPct val="107000"/>
              </a:lnSpc>
              <a:spcAft>
                <a:spcPts val="800"/>
              </a:spcAft>
              <a:defRPr/>
            </a:pPr>
            <a:r>
              <a:rPr lang="it-IT" sz="4800" dirty="0" smtClean="0">
                <a:solidFill>
                  <a:srgbClr val="FF0000"/>
                </a:solidFill>
                <a:latin typeface="Comic Kings" pitchFamily="2" charset="0"/>
                <a:ea typeface="Permanent Marker" pitchFamily="2" charset="0"/>
                <a:cs typeface="Times New Roman" pitchFamily="18" charset="0"/>
              </a:rPr>
              <a:t>S. L. O. W. </a:t>
            </a:r>
            <a:r>
              <a:rPr lang="it-IT" sz="3600" dirty="0" smtClean="0">
                <a:solidFill>
                  <a:srgbClr val="FF0000"/>
                </a:solidFill>
                <a:latin typeface="Comic Kings" pitchFamily="2" charset="0"/>
                <a:ea typeface="Permanent Marker" pitchFamily="2" charset="0"/>
                <a:cs typeface="Times New Roman" pitchFamily="18" charset="0"/>
              </a:rPr>
              <a:t> </a:t>
            </a:r>
            <a:r>
              <a:rPr lang="en-US" sz="3600" b="1" dirty="0" smtClean="0">
                <a:latin typeface="Calibri" pitchFamily="34" charset="0"/>
                <a:ea typeface="Calibri" pitchFamily="34" charset="0"/>
                <a:cs typeface="Times New Roman" pitchFamily="18" charset="0"/>
              </a:rPr>
              <a:t>is</a:t>
            </a:r>
            <a:r>
              <a:rPr lang="en-US" sz="3600" b="1" dirty="0" smtClean="0">
                <a:latin typeface="Nightclub BTN" pitchFamily="34" charset="0"/>
                <a:ea typeface="Calibri" pitchFamily="34" charset="0"/>
                <a:cs typeface="Times New Roman" pitchFamily="18" charset="0"/>
              </a:rPr>
              <a:t> </a:t>
            </a:r>
            <a:r>
              <a:rPr lang="en-US" sz="3600" b="1" dirty="0" smtClean="0">
                <a:solidFill>
                  <a:srgbClr val="0000CC"/>
                </a:solidFill>
                <a:latin typeface="Nightclub BTN" pitchFamily="34" charset="0"/>
                <a:ea typeface="Calibri" pitchFamily="34" charset="0"/>
                <a:cs typeface="Times New Roman" pitchFamily="18" charset="0"/>
              </a:rPr>
              <a:t> </a:t>
            </a:r>
            <a:r>
              <a:rPr lang="en-US" sz="4800" dirty="0" smtClean="0">
                <a:solidFill>
                  <a:srgbClr val="0000CC"/>
                </a:solidFill>
                <a:latin typeface="Comic Kings" pitchFamily="2" charset="0"/>
                <a:ea typeface="Calibri" pitchFamily="34" charset="0"/>
                <a:cs typeface="Times New Roman" pitchFamily="18" charset="0"/>
              </a:rPr>
              <a:t>CHI. C.</a:t>
            </a:r>
            <a:r>
              <a:rPr lang="en-US" sz="4800" b="1" dirty="0" smtClean="0">
                <a:solidFill>
                  <a:srgbClr val="0000CC"/>
                </a:solidFill>
                <a:latin typeface="Nightclub BTN" pitchFamily="34" charset="0"/>
                <a:ea typeface="Calibri" pitchFamily="34" charset="0"/>
                <a:cs typeface="Times New Roman" pitchFamily="18" charset="0"/>
              </a:rPr>
              <a:t/>
            </a:r>
            <a:br>
              <a:rPr lang="en-US" sz="4800" b="1" dirty="0" smtClean="0">
                <a:solidFill>
                  <a:srgbClr val="0000CC"/>
                </a:solidFill>
                <a:latin typeface="Nightclub BTN" pitchFamily="34" charset="0"/>
                <a:ea typeface="Calibri" pitchFamily="34" charset="0"/>
                <a:cs typeface="Times New Roman" pitchFamily="18" charset="0"/>
              </a:rPr>
            </a:br>
            <a:r>
              <a:rPr lang="en-US" sz="3600" dirty="0" smtClean="0">
                <a:solidFill>
                  <a:srgbClr val="FF0000"/>
                </a:solidFill>
                <a:latin typeface="Comic Kings" pitchFamily="2" charset="0"/>
                <a:ea typeface="Calibri" pitchFamily="34" charset="0"/>
                <a:cs typeface="Times New Roman" pitchFamily="18" charset="0"/>
              </a:rPr>
              <a:t>S</a:t>
            </a:r>
            <a:r>
              <a:rPr lang="en-US" sz="3600" dirty="0" smtClean="0">
                <a:latin typeface="Calibri" pitchFamily="34" charset="0"/>
                <a:ea typeface="Calibri" pitchFamily="34" charset="0"/>
                <a:cs typeface="Times New Roman" pitchFamily="18" charset="0"/>
              </a:rPr>
              <a:t>low</a:t>
            </a:r>
            <a:r>
              <a:rPr lang="en-US" sz="3600" b="1" dirty="0" smtClean="0">
                <a:latin typeface="Calibri" pitchFamily="34" charset="0"/>
                <a:ea typeface="Calibri" pitchFamily="34" charset="0"/>
                <a:cs typeface="Times New Roman" pitchFamily="18" charset="0"/>
              </a:rPr>
              <a:t> </a:t>
            </a:r>
            <a:r>
              <a:rPr lang="en-US" sz="3600" dirty="0" smtClean="0">
                <a:solidFill>
                  <a:srgbClr val="FF0000"/>
                </a:solidFill>
                <a:latin typeface="Comic Kings" pitchFamily="2" charset="0"/>
                <a:ea typeface="Calibri" pitchFamily="34" charset="0"/>
                <a:cs typeface="Times New Roman" pitchFamily="18" charset="0"/>
              </a:rPr>
              <a:t>L</a:t>
            </a:r>
            <a:r>
              <a:rPr lang="en-US" sz="3600" dirty="0" smtClean="0">
                <a:latin typeface="Calibri" pitchFamily="34" charset="0"/>
                <a:ea typeface="Calibri" pitchFamily="34" charset="0"/>
                <a:cs typeface="Times New Roman" pitchFamily="18" charset="0"/>
              </a:rPr>
              <a:t>ife</a:t>
            </a:r>
            <a:r>
              <a:rPr lang="en-US" sz="3600" b="1" dirty="0" smtClean="0">
                <a:latin typeface="Calibri" pitchFamily="34" charset="0"/>
                <a:ea typeface="Calibri" pitchFamily="34" charset="0"/>
                <a:cs typeface="Times New Roman" pitchFamily="18" charset="0"/>
              </a:rPr>
              <a:t> </a:t>
            </a:r>
            <a:r>
              <a:rPr lang="en-US" sz="3600" dirty="0" err="1" smtClean="0">
                <a:solidFill>
                  <a:srgbClr val="FF0000"/>
                </a:solidFill>
                <a:latin typeface="Comic Kings" pitchFamily="2" charset="0"/>
                <a:ea typeface="Calibri" pitchFamily="34" charset="0"/>
                <a:cs typeface="Times New Roman" pitchFamily="18" charset="0"/>
              </a:rPr>
              <a:t>O</a:t>
            </a:r>
            <a:r>
              <a:rPr lang="en-US" sz="3600" dirty="0" err="1" smtClean="0">
                <a:latin typeface="Calibri" pitchFamily="34" charset="0"/>
                <a:ea typeface="Calibri" pitchFamily="34" charset="0"/>
                <a:cs typeface="Times New Roman" pitchFamily="18" charset="0"/>
              </a:rPr>
              <a:t>rientering</a:t>
            </a:r>
            <a:r>
              <a:rPr lang="en-US" sz="3600" b="1" dirty="0" smtClean="0">
                <a:latin typeface="Calibri" pitchFamily="34" charset="0"/>
                <a:ea typeface="Calibri" pitchFamily="34" charset="0"/>
                <a:cs typeface="Times New Roman" pitchFamily="18" charset="0"/>
              </a:rPr>
              <a:t> </a:t>
            </a:r>
            <a:r>
              <a:rPr lang="en-US" sz="3600" dirty="0" smtClean="0">
                <a:solidFill>
                  <a:srgbClr val="FF0000"/>
                </a:solidFill>
                <a:latin typeface="Comic Kings" pitchFamily="2" charset="0"/>
                <a:ea typeface="Calibri" pitchFamily="34" charset="0"/>
                <a:cs typeface="Times New Roman" pitchFamily="18" charset="0"/>
              </a:rPr>
              <a:t>W</a:t>
            </a:r>
            <a:r>
              <a:rPr lang="en-US" sz="3600" dirty="0" smtClean="0">
                <a:latin typeface="Calibri" pitchFamily="34" charset="0"/>
                <a:ea typeface="Calibri" pitchFamily="34" charset="0"/>
                <a:cs typeface="Times New Roman" pitchFamily="18" charset="0"/>
              </a:rPr>
              <a:t>ay </a:t>
            </a:r>
            <a:r>
              <a:rPr lang="en-US" sz="3600" b="1" dirty="0" smtClean="0">
                <a:latin typeface="Calibri" pitchFamily="34" charset="0"/>
                <a:ea typeface="Calibri" pitchFamily="34" charset="0"/>
                <a:cs typeface="Times New Roman" pitchFamily="18" charset="0"/>
              </a:rPr>
              <a:t> is  </a:t>
            </a:r>
            <a:r>
              <a:rPr lang="en-US" sz="3600" dirty="0" err="1" smtClean="0">
                <a:solidFill>
                  <a:srgbClr val="0000CC"/>
                </a:solidFill>
                <a:latin typeface="Comic Kings" pitchFamily="2" charset="0"/>
                <a:ea typeface="Calibri" pitchFamily="34" charset="0"/>
                <a:cs typeface="Times New Roman" pitchFamily="18" charset="0"/>
              </a:rPr>
              <a:t>CHI</a:t>
            </a:r>
            <a:r>
              <a:rPr lang="en-US" sz="3600" dirty="0" err="1" smtClean="0">
                <a:latin typeface="Calibri" pitchFamily="34" charset="0"/>
                <a:ea typeface="Calibri" pitchFamily="34" charset="0"/>
                <a:cs typeface="Times New Roman" pitchFamily="18" charset="0"/>
              </a:rPr>
              <a:t>ldren</a:t>
            </a:r>
            <a:r>
              <a:rPr lang="en-US" sz="3600" b="1" dirty="0" smtClean="0">
                <a:latin typeface="Calibri" pitchFamily="34" charset="0"/>
                <a:ea typeface="Calibri" pitchFamily="34" charset="0"/>
                <a:cs typeface="Times New Roman" pitchFamily="18" charset="0"/>
              </a:rPr>
              <a:t> </a:t>
            </a:r>
            <a:r>
              <a:rPr lang="en-US" sz="3600" dirty="0" smtClean="0">
                <a:solidFill>
                  <a:srgbClr val="0000CC"/>
                </a:solidFill>
                <a:latin typeface="Comic Kings" pitchFamily="2" charset="0"/>
                <a:ea typeface="Calibri" pitchFamily="34" charset="0"/>
                <a:cs typeface="Times New Roman" pitchFamily="18" charset="0"/>
              </a:rPr>
              <a:t>C</a:t>
            </a:r>
            <a:r>
              <a:rPr lang="en-US" sz="3600" dirty="0" smtClean="0">
                <a:latin typeface="Calibri" pitchFamily="34" charset="0"/>
                <a:ea typeface="Calibri" pitchFamily="34" charset="0"/>
                <a:cs typeface="Times New Roman" pitchFamily="18" charset="0"/>
              </a:rPr>
              <a:t>ity</a:t>
            </a:r>
            <a:endParaRPr lang="it-IT" sz="3600" dirty="0" smtClean="0">
              <a:latin typeface="Calibri" pitchFamily="34" charset="0"/>
              <a:ea typeface="Calibri" pitchFamily="34" charset="0"/>
              <a:cs typeface="Times New Roman" pitchFamily="18" charset="0"/>
            </a:endParaRPr>
          </a:p>
        </p:txBody>
      </p:sp>
      <p:sp>
        <p:nvSpPr>
          <p:cNvPr id="9219" name="Sottotitolo 2"/>
          <p:cNvSpPr>
            <a:spLocks noGrp="1"/>
          </p:cNvSpPr>
          <p:nvPr>
            <p:ph type="subTitle" idx="1"/>
          </p:nvPr>
        </p:nvSpPr>
        <p:spPr>
          <a:xfrm>
            <a:off x="2482850" y="1587500"/>
            <a:ext cx="8501063" cy="417513"/>
          </a:xfrm>
        </p:spPr>
        <p:txBody>
          <a:bodyPr/>
          <a:lstStyle/>
          <a:p>
            <a:pPr eaLnBrk="1" hangingPunct="1">
              <a:spcBef>
                <a:spcPct val="0"/>
              </a:spcBef>
            </a:pPr>
            <a:r>
              <a:rPr lang="it-IT" sz="2200" b="1" smtClean="0">
                <a:solidFill>
                  <a:srgbClr val="CC3300"/>
                </a:solidFill>
              </a:rPr>
              <a:t>Il modo di orientare la vita lenta è la città dei bambini</a:t>
            </a:r>
          </a:p>
        </p:txBody>
      </p:sp>
      <p:pic>
        <p:nvPicPr>
          <p:cNvPr id="11268" name="Immagine 3"/>
          <p:cNvPicPr>
            <a:picLocks noChangeAspect="1" noChangeArrowheads="1"/>
          </p:cNvPicPr>
          <p:nvPr/>
        </p:nvPicPr>
        <p:blipFill>
          <a:blip r:embed="rId3" cstate="print"/>
          <a:srcRect l="3065" t="11159" r="5125" b="24545"/>
          <a:stretch>
            <a:fillRect/>
          </a:stretch>
        </p:blipFill>
        <p:spPr bwMode="auto">
          <a:xfrm>
            <a:off x="5199330" y="3492500"/>
            <a:ext cx="6459538" cy="3028950"/>
          </a:xfrm>
          <a:prstGeom prst="rect">
            <a:avLst/>
          </a:prstGeom>
          <a:noFill/>
          <a:ln w="9525">
            <a:noFill/>
            <a:miter lim="800000"/>
            <a:headEnd/>
            <a:tailEnd/>
          </a:ln>
        </p:spPr>
      </p:pic>
      <p:sp>
        <p:nvSpPr>
          <p:cNvPr id="11269" name="CasellaDiTesto 4"/>
          <p:cNvSpPr txBox="1">
            <a:spLocks noChangeArrowheads="1"/>
          </p:cNvSpPr>
          <p:nvPr/>
        </p:nvSpPr>
        <p:spPr bwMode="auto">
          <a:xfrm>
            <a:off x="3502025" y="2181225"/>
            <a:ext cx="6581775" cy="1816100"/>
          </a:xfrm>
          <a:prstGeom prst="rect">
            <a:avLst/>
          </a:prstGeom>
          <a:noFill/>
          <a:ln w="9525">
            <a:noFill/>
            <a:miter lim="800000"/>
            <a:headEnd/>
            <a:tailEnd/>
          </a:ln>
        </p:spPr>
        <p:txBody>
          <a:bodyPr>
            <a:spAutoFit/>
          </a:bodyPr>
          <a:lstStyle/>
          <a:p>
            <a:pPr algn="just" eaLnBrk="1" hangingPunct="1"/>
            <a:r>
              <a:rPr lang="it-IT" sz="1600" i="1">
                <a:solidFill>
                  <a:schemeClr val="tx2"/>
                </a:solidFill>
              </a:rPr>
              <a:t>“Una città che ripensa criticamente le sue scelte rispetto alla mobilità e, per questo, si affida ai bambini, consapevole che questi rappresentano in maniera emblematica le esigenze di tutti i cittadini più deboli, non è una città legata ad un passato che non c’è più, ma piuttosto una città che pensa in forma critica e matura al suo futuro, attraverso scelte di sviluppo sostenibile</a:t>
            </a:r>
            <a:r>
              <a:rPr lang="it-IT" sz="1600">
                <a:solidFill>
                  <a:schemeClr val="tx2"/>
                </a:solidFill>
              </a:rPr>
              <a:t> …” </a:t>
            </a:r>
            <a:r>
              <a:rPr lang="it-IT" sz="1600" b="1">
                <a:solidFill>
                  <a:schemeClr val="tx2"/>
                </a:solidFill>
              </a:rPr>
              <a:t>Francesco Tonucci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3000" fill="hold"/>
                                        <p:tgtEl>
                                          <p:spTgt spid="11268"/>
                                        </p:tgtEl>
                                        <p:attrNameLst>
                                          <p:attrName>ppt_x</p:attrName>
                                        </p:attrNameLst>
                                      </p:cBhvr>
                                      <p:tavLst>
                                        <p:tav tm="0">
                                          <p:val>
                                            <p:strVal val="0-#ppt_w/2"/>
                                          </p:val>
                                        </p:tav>
                                        <p:tav tm="100000">
                                          <p:val>
                                            <p:strVal val="#ppt_x"/>
                                          </p:val>
                                        </p:tav>
                                      </p:tavLst>
                                    </p:anim>
                                    <p:anim calcmode="lin" valueType="num">
                                      <p:cBhvr additive="base">
                                        <p:cTn id="8" dur="30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additive="base">
                                        <p:cTn id="13" dur="500" fill="hold"/>
                                        <p:tgtEl>
                                          <p:spTgt spid="11269"/>
                                        </p:tgtEl>
                                        <p:attrNameLst>
                                          <p:attrName>ppt_x</p:attrName>
                                        </p:attrNameLst>
                                      </p:cBhvr>
                                      <p:tavLst>
                                        <p:tav tm="0">
                                          <p:val>
                                            <p:strVal val="#ppt_x"/>
                                          </p:val>
                                        </p:tav>
                                        <p:tav tm="100000">
                                          <p:val>
                                            <p:strVal val="#ppt_x"/>
                                          </p:val>
                                        </p:tav>
                                      </p:tavLst>
                                    </p:anim>
                                    <p:anim calcmode="lin" valueType="num">
                                      <p:cBhvr additive="base">
                                        <p:cTn id="14" dur="500" fill="hold"/>
                                        <p:tgtEl>
                                          <p:spTgt spid="112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olo 1"/>
          <p:cNvSpPr txBox="1">
            <a:spLocks/>
          </p:cNvSpPr>
          <p:nvPr/>
        </p:nvSpPr>
        <p:spPr bwMode="auto">
          <a:xfrm>
            <a:off x="542925" y="182563"/>
            <a:ext cx="9564688" cy="661987"/>
          </a:xfrm>
          <a:prstGeom prst="rect">
            <a:avLst/>
          </a:prstGeom>
          <a:noFill/>
          <a:ln w="9525">
            <a:noFill/>
            <a:miter lim="800000"/>
            <a:headEnd/>
            <a:tailEnd/>
          </a:ln>
        </p:spPr>
        <p:txBody>
          <a:bodyPr/>
          <a:lstStyle/>
          <a:p>
            <a:pPr eaLnBrk="1" hangingPunct="1">
              <a:lnSpc>
                <a:spcPct val="90000"/>
              </a:lnSpc>
            </a:pPr>
            <a:r>
              <a:rPr lang="it-IT" sz="3600">
                <a:solidFill>
                  <a:srgbClr val="0000CC"/>
                </a:solidFill>
                <a:latin typeface="Comic Kings" pitchFamily="2" charset="0"/>
              </a:rPr>
              <a:t>Progetto di un territorio</a:t>
            </a:r>
          </a:p>
        </p:txBody>
      </p:sp>
      <p:grpSp>
        <p:nvGrpSpPr>
          <p:cNvPr id="10" name="Gruppo 9"/>
          <p:cNvGrpSpPr/>
          <p:nvPr/>
        </p:nvGrpSpPr>
        <p:grpSpPr>
          <a:xfrm>
            <a:off x="417513" y="935038"/>
            <a:ext cx="7507287" cy="2613025"/>
            <a:chOff x="417513" y="935038"/>
            <a:chExt cx="7507287" cy="2613025"/>
          </a:xfrm>
        </p:grpSpPr>
        <p:sp>
          <p:nvSpPr>
            <p:cNvPr id="29698" name="CasellaDiTesto 5"/>
            <p:cNvSpPr txBox="1">
              <a:spLocks noChangeArrowheads="1"/>
            </p:cNvSpPr>
            <p:nvPr/>
          </p:nvSpPr>
          <p:spPr bwMode="auto">
            <a:xfrm>
              <a:off x="2976563" y="962025"/>
              <a:ext cx="4948237" cy="2586038"/>
            </a:xfrm>
            <a:prstGeom prst="rect">
              <a:avLst/>
            </a:prstGeom>
            <a:noFill/>
            <a:ln w="9525">
              <a:noFill/>
              <a:miter lim="800000"/>
              <a:headEnd/>
              <a:tailEnd/>
            </a:ln>
          </p:spPr>
          <p:txBody>
            <a:bodyPr>
              <a:spAutoFit/>
            </a:bodyPr>
            <a:lstStyle/>
            <a:p>
              <a:pPr algn="just" eaLnBrk="1" hangingPunct="1">
                <a:defRPr/>
              </a:pPr>
              <a:r>
                <a:rPr lang="it-IT" dirty="0">
                  <a:solidFill>
                    <a:schemeClr val="tx2"/>
                  </a:solidFill>
                </a:rPr>
                <a:t>Tutto il nostro mondo è una </a:t>
              </a:r>
              <a:r>
                <a:rPr lang="it-IT" b="1" dirty="0">
                  <a:solidFill>
                    <a:schemeClr val="tx2"/>
                  </a:solidFill>
                  <a:effectLst>
                    <a:outerShdw blurRad="38100" dist="38100" dir="2700000" algn="tl">
                      <a:srgbClr val="000000">
                        <a:alpha val="43137"/>
                      </a:srgbClr>
                    </a:outerShdw>
                  </a:effectLst>
                </a:rPr>
                <a:t>linea</a:t>
              </a:r>
              <a:r>
                <a:rPr lang="it-IT" dirty="0">
                  <a:solidFill>
                    <a:schemeClr val="tx2"/>
                  </a:solidFill>
                  <a:effectLst>
                    <a:outerShdw blurRad="38100" dist="38100" dir="2700000" algn="tl">
                      <a:srgbClr val="000000">
                        <a:alpha val="43137"/>
                      </a:srgbClr>
                    </a:outerShdw>
                  </a:effectLst>
                </a:rPr>
                <a:t> </a:t>
              </a:r>
              <a:r>
                <a:rPr lang="it-IT" dirty="0">
                  <a:solidFill>
                    <a:schemeClr val="tx2"/>
                  </a:solidFill>
                </a:rPr>
                <a:t>perché cantare, camminare, guardare, raccontare storie, disegnare, scrivere, tutto procede per linee; la stessa musica ha bisogno della linea ha bisogno del pentagramma, la chitarra ha bisogno delle corde, la nostra scrittura è una linea, le pagine di un libro sono righe tutte in linea, e così via ... </a:t>
              </a:r>
            </a:p>
          </p:txBody>
        </p:sp>
        <p:pic>
          <p:nvPicPr>
            <p:cNvPr id="20485" name="Picture 2" descr="Pin su Munari"/>
            <p:cNvPicPr>
              <a:picLocks noChangeAspect="1" noChangeArrowheads="1"/>
            </p:cNvPicPr>
            <p:nvPr/>
          </p:nvPicPr>
          <p:blipFill>
            <a:blip r:embed="rId3" cstate="print"/>
            <a:srcRect/>
            <a:stretch>
              <a:fillRect/>
            </a:stretch>
          </p:blipFill>
          <p:spPr bwMode="auto">
            <a:xfrm>
              <a:off x="417513" y="935038"/>
              <a:ext cx="2505075" cy="2608262"/>
            </a:xfrm>
            <a:prstGeom prst="rect">
              <a:avLst/>
            </a:prstGeom>
            <a:noFill/>
            <a:ln w="9525">
              <a:noFill/>
              <a:miter lim="800000"/>
              <a:headEnd/>
              <a:tailEnd/>
            </a:ln>
          </p:spPr>
        </p:pic>
      </p:grpSp>
      <p:grpSp>
        <p:nvGrpSpPr>
          <p:cNvPr id="11" name="Gruppo 10"/>
          <p:cNvGrpSpPr/>
          <p:nvPr/>
        </p:nvGrpSpPr>
        <p:grpSpPr>
          <a:xfrm>
            <a:off x="319088" y="3643313"/>
            <a:ext cx="7531100" cy="2586037"/>
            <a:chOff x="319088" y="3643313"/>
            <a:chExt cx="7531100" cy="2586037"/>
          </a:xfrm>
        </p:grpSpPr>
        <p:pic>
          <p:nvPicPr>
            <p:cNvPr id="20486" name="Picture 4" descr="Vacanze estate 2020: 6 itinerari dalla montagna al mare"/>
            <p:cNvPicPr>
              <a:picLocks noChangeAspect="1" noChangeArrowheads="1"/>
            </p:cNvPicPr>
            <p:nvPr/>
          </p:nvPicPr>
          <p:blipFill>
            <a:blip r:embed="rId4" cstate="print"/>
            <a:srcRect l="4469" t="6412" r="3738" b="6393"/>
            <a:stretch>
              <a:fillRect/>
            </a:stretch>
          </p:blipFill>
          <p:spPr bwMode="auto">
            <a:xfrm>
              <a:off x="4330700" y="3675063"/>
              <a:ext cx="3519488" cy="2500312"/>
            </a:xfrm>
            <a:prstGeom prst="rect">
              <a:avLst/>
            </a:prstGeom>
            <a:noFill/>
            <a:ln w="9525">
              <a:noFill/>
              <a:miter lim="800000"/>
              <a:headEnd/>
              <a:tailEnd/>
            </a:ln>
          </p:spPr>
        </p:pic>
        <p:sp>
          <p:nvSpPr>
            <p:cNvPr id="29703" name="CasellaDiTesto 9"/>
            <p:cNvSpPr txBox="1">
              <a:spLocks noChangeArrowheads="1"/>
            </p:cNvSpPr>
            <p:nvPr/>
          </p:nvSpPr>
          <p:spPr bwMode="auto">
            <a:xfrm>
              <a:off x="319088" y="3643313"/>
              <a:ext cx="3768725" cy="2586037"/>
            </a:xfrm>
            <a:prstGeom prst="rect">
              <a:avLst/>
            </a:prstGeom>
            <a:noFill/>
            <a:ln w="9525">
              <a:noFill/>
              <a:miter lim="800000"/>
              <a:headEnd/>
              <a:tailEnd/>
            </a:ln>
          </p:spPr>
          <p:txBody>
            <a:bodyPr>
              <a:spAutoFit/>
            </a:bodyPr>
            <a:lstStyle/>
            <a:p>
              <a:pPr algn="just" eaLnBrk="1" hangingPunct="1">
                <a:defRPr/>
              </a:pPr>
              <a:r>
                <a:rPr lang="it-IT" b="1" dirty="0">
                  <a:solidFill>
                    <a:srgbClr val="003300"/>
                  </a:solidFill>
                  <a:effectLst>
                    <a:outerShdw blurRad="38100" dist="38100" dir="2700000" algn="tl">
                      <a:srgbClr val="000000">
                        <a:alpha val="43137"/>
                      </a:srgbClr>
                    </a:outerShdw>
                  </a:effectLst>
                </a:rPr>
                <a:t>Viaggio</a:t>
              </a:r>
              <a:r>
                <a:rPr lang="it-IT" dirty="0">
                  <a:solidFill>
                    <a:srgbClr val="003300"/>
                  </a:solidFill>
                  <a:effectLst>
                    <a:outerShdw blurRad="38100" dist="38100" dir="2700000" algn="tl">
                      <a:srgbClr val="000000">
                        <a:alpha val="43137"/>
                      </a:srgbClr>
                    </a:outerShdw>
                  </a:effectLst>
                </a:rPr>
                <a:t> </a:t>
              </a:r>
              <a:r>
                <a:rPr lang="it-IT" dirty="0">
                  <a:solidFill>
                    <a:srgbClr val="003300"/>
                  </a:solidFill>
                </a:rPr>
                <a:t>Se ci mettiamo in movimento e viaggiamo lentamente percorriamo con lentezza, un sentiero, in effetti ci dedichiamo completamente al tempo del durante, quello che accade tra l'origine e la destinazione, quello che accade durante le tappe del percorso.</a:t>
              </a:r>
            </a:p>
          </p:txBody>
        </p:sp>
      </p:grpSp>
      <p:grpSp>
        <p:nvGrpSpPr>
          <p:cNvPr id="13" name="Gruppo 12"/>
          <p:cNvGrpSpPr/>
          <p:nvPr/>
        </p:nvGrpSpPr>
        <p:grpSpPr>
          <a:xfrm>
            <a:off x="8056563" y="842963"/>
            <a:ext cx="3879850" cy="5221287"/>
            <a:chOff x="8056563" y="842963"/>
            <a:chExt cx="3879850" cy="5221287"/>
          </a:xfrm>
        </p:grpSpPr>
        <p:grpSp>
          <p:nvGrpSpPr>
            <p:cNvPr id="12" name="Gruppo 11"/>
            <p:cNvGrpSpPr/>
            <p:nvPr/>
          </p:nvGrpSpPr>
          <p:grpSpPr>
            <a:xfrm>
              <a:off x="8056563" y="842963"/>
              <a:ext cx="3879850" cy="5221287"/>
              <a:chOff x="8056563" y="842963"/>
              <a:chExt cx="3879850" cy="5221287"/>
            </a:xfrm>
          </p:grpSpPr>
          <p:pic>
            <p:nvPicPr>
              <p:cNvPr id="8" name="Immagine 7"/>
              <p:cNvPicPr/>
              <p:nvPr/>
            </p:nvPicPr>
            <p:blipFill rotWithShape="1">
              <a:blip r:embed="rId5" cstate="print"/>
              <a:srcRect l="51153" t="1" r="5494" b="43627"/>
              <a:stretch/>
            </p:blipFill>
            <p:spPr bwMode="auto">
              <a:xfrm>
                <a:off x="8166100" y="842963"/>
                <a:ext cx="3657600" cy="2671762"/>
              </a:xfrm>
              <a:prstGeom prst="rect">
                <a:avLst/>
              </a:prstGeom>
              <a:ln>
                <a:noFill/>
              </a:ln>
              <a:effectLst>
                <a:outerShdw blurRad="190500" algn="tl" rotWithShape="0">
                  <a:srgbClr val="000000">
                    <a:alpha val="70000"/>
                  </a:srgbClr>
                </a:outerShdw>
              </a:effectLst>
              <a:extLst>
                <a:ext uri="{53640926-AAD7-44D8-BBD7-CCE9431645EC}"/>
              </a:extLst>
            </p:spPr>
          </p:pic>
          <p:sp>
            <p:nvSpPr>
              <p:cNvPr id="29704" name="CasellaDiTesto 10"/>
              <p:cNvSpPr txBox="1">
                <a:spLocks noChangeArrowheads="1"/>
              </p:cNvSpPr>
              <p:nvPr/>
            </p:nvSpPr>
            <p:spPr bwMode="auto">
              <a:xfrm>
                <a:off x="8056563" y="3756025"/>
                <a:ext cx="3879850" cy="2308225"/>
              </a:xfrm>
              <a:prstGeom prst="rect">
                <a:avLst/>
              </a:prstGeom>
              <a:noFill/>
              <a:ln w="9525">
                <a:noFill/>
                <a:miter lim="800000"/>
                <a:headEnd/>
                <a:tailEnd/>
              </a:ln>
            </p:spPr>
            <p:txBody>
              <a:bodyPr>
                <a:spAutoFit/>
              </a:bodyPr>
              <a:lstStyle/>
              <a:p>
                <a:pPr algn="just" eaLnBrk="1" hangingPunct="1">
                  <a:defRPr/>
                </a:pPr>
                <a:r>
                  <a:rPr lang="it-IT" b="1" dirty="0">
                    <a:solidFill>
                      <a:schemeClr val="tx2"/>
                    </a:solidFill>
                    <a:effectLst>
                      <a:outerShdw blurRad="38100" dist="38100" dir="2700000" algn="tl">
                        <a:srgbClr val="000000">
                          <a:alpha val="43137"/>
                        </a:srgbClr>
                      </a:outerShdw>
                    </a:effectLst>
                  </a:rPr>
                  <a:t>Lentezza + Linea + Viaggio =</a:t>
                </a:r>
                <a:r>
                  <a:rPr lang="it-IT" b="1" dirty="0">
                    <a:solidFill>
                      <a:srgbClr val="0000CC"/>
                    </a:solidFill>
                    <a:effectLst>
                      <a:outerShdw blurRad="38100" dist="38100" dir="2700000" algn="tl">
                        <a:srgbClr val="000000">
                          <a:alpha val="43137"/>
                        </a:srgbClr>
                      </a:outerShdw>
                    </a:effectLst>
                  </a:rPr>
                  <a:t> </a:t>
                </a:r>
                <a:r>
                  <a:rPr lang="it-IT" b="1" u="sng" dirty="0">
                    <a:solidFill>
                      <a:srgbClr val="0000CC"/>
                    </a:solidFill>
                  </a:rPr>
                  <a:t>Progetto di un territorio </a:t>
                </a:r>
                <a:r>
                  <a:rPr lang="it-IT" dirty="0">
                    <a:solidFill>
                      <a:srgbClr val="0000CC"/>
                    </a:solidFill>
                  </a:rPr>
                  <a:t>a misura di bambini e quindi a misura di tutti. Il modo di orientare la vita lenta è un progetto di territorio: una grande possibilità per lo sviluppo sostenibile di una città</a:t>
                </a:r>
              </a:p>
            </p:txBody>
          </p:sp>
        </p:grpSp>
        <p:sp>
          <p:nvSpPr>
            <p:cNvPr id="9" name="Rettangolo 8"/>
            <p:cNvSpPr/>
            <p:nvPr/>
          </p:nvSpPr>
          <p:spPr>
            <a:xfrm>
              <a:off x="8175625" y="3132138"/>
              <a:ext cx="3648075" cy="369887"/>
            </a:xfrm>
            <a:prstGeom prst="rect">
              <a:avLst/>
            </a:prstGeom>
          </p:spPr>
          <p:txBody>
            <a:bodyPr>
              <a:spAutoFit/>
            </a:bodyPr>
            <a:lstStyle/>
            <a:p>
              <a:pPr algn="ctr">
                <a:defRPr/>
              </a:pPr>
              <a:r>
                <a:rPr lang="it-IT" b="1" dirty="0">
                  <a:solidFill>
                    <a:schemeClr val="bg1"/>
                  </a:solidFill>
                  <a:effectLst>
                    <a:outerShdw blurRad="38100" dist="38100" dir="2700000" algn="tl">
                      <a:srgbClr val="000000">
                        <a:alpha val="43137"/>
                      </a:srgbClr>
                    </a:outerShdw>
                  </a:effectLst>
                </a:rPr>
                <a:t>LINEA PERCORSO VIAGGIO</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3"/>
          <p:cNvSpPr>
            <a:spLocks noGrp="1"/>
          </p:cNvSpPr>
          <p:nvPr>
            <p:ph type="title"/>
          </p:nvPr>
        </p:nvSpPr>
        <p:spPr>
          <a:xfrm>
            <a:off x="644525" y="250825"/>
            <a:ext cx="7639050" cy="690563"/>
          </a:xfrm>
        </p:spPr>
        <p:txBody>
          <a:bodyPr/>
          <a:lstStyle/>
          <a:p>
            <a:pPr eaLnBrk="1" hangingPunct="1">
              <a:lnSpc>
                <a:spcPct val="100000"/>
              </a:lnSpc>
            </a:pPr>
            <a:r>
              <a:rPr lang="it-IT" smtClean="0">
                <a:solidFill>
                  <a:srgbClr val="990000"/>
                </a:solidFill>
                <a:latin typeface="Comic Kings" pitchFamily="2" charset="0"/>
              </a:rPr>
              <a:t>La pedagoga della lumaca</a:t>
            </a:r>
          </a:p>
        </p:txBody>
      </p:sp>
      <p:pic>
        <p:nvPicPr>
          <p:cNvPr id="5" name="Immagine 4" descr="Arturo e le persone molto indaffarate"/>
          <p:cNvPicPr/>
          <p:nvPr/>
        </p:nvPicPr>
        <p:blipFill rotWithShape="1">
          <a:blip r:embed="rId3" cstate="print">
            <a:extLst>
              <a:ext uri="{28A0092B-C50C-407E-A947-70E740481C1C}"/>
            </a:extLst>
          </a:blip>
          <a:srcRect l="50963"/>
          <a:stretch/>
        </p:blipFill>
        <p:spPr bwMode="auto">
          <a:xfrm>
            <a:off x="4461379" y="1159451"/>
            <a:ext cx="2420470" cy="28440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extLst>
        </p:spPr>
      </p:pic>
      <p:sp>
        <p:nvSpPr>
          <p:cNvPr id="13316" name="CasellaDiTesto 5"/>
          <p:cNvSpPr txBox="1">
            <a:spLocks noChangeArrowheads="1"/>
          </p:cNvSpPr>
          <p:nvPr/>
        </p:nvSpPr>
        <p:spPr bwMode="auto">
          <a:xfrm>
            <a:off x="758885" y="1118770"/>
            <a:ext cx="3138488" cy="2862262"/>
          </a:xfrm>
          <a:prstGeom prst="rect">
            <a:avLst/>
          </a:prstGeom>
          <a:noFill/>
          <a:ln w="9525">
            <a:noFill/>
            <a:miter lim="800000"/>
            <a:headEnd/>
            <a:tailEnd/>
          </a:ln>
        </p:spPr>
        <p:txBody>
          <a:bodyPr>
            <a:spAutoFit/>
          </a:bodyPr>
          <a:lstStyle/>
          <a:p>
            <a:pPr algn="just"/>
            <a:r>
              <a:rPr lang="it-IT" b="1" dirty="0">
                <a:solidFill>
                  <a:schemeClr val="tx2"/>
                </a:solidFill>
              </a:rPr>
              <a:t>Come afferma J. D. </a:t>
            </a:r>
            <a:r>
              <a:rPr lang="it-IT" b="1" dirty="0" err="1">
                <a:solidFill>
                  <a:schemeClr val="tx2"/>
                </a:solidFill>
              </a:rPr>
              <a:t>Francesch</a:t>
            </a:r>
            <a:r>
              <a:rPr lang="it-IT" b="1" dirty="0">
                <a:solidFill>
                  <a:schemeClr val="tx2"/>
                </a:solidFill>
              </a:rPr>
              <a:t>: </a:t>
            </a:r>
            <a:r>
              <a:rPr lang="it-IT" b="1" dirty="0">
                <a:solidFill>
                  <a:srgbClr val="FF0000"/>
                </a:solidFill>
              </a:rPr>
              <a:t>“L'educazione è un viaggio lento, con molte fermate. Per capire meglio noi stessi e per stare meglio con gli altri dovrebbe essere riconosciuto a tutti il “diritto fondamentale alla lentezza”.</a:t>
            </a:r>
          </a:p>
        </p:txBody>
      </p:sp>
      <p:sp>
        <p:nvSpPr>
          <p:cNvPr id="6" name="CasellaDiTesto 5"/>
          <p:cNvSpPr txBox="1"/>
          <p:nvPr/>
        </p:nvSpPr>
        <p:spPr>
          <a:xfrm>
            <a:off x="672861" y="4244201"/>
            <a:ext cx="4684143" cy="1477328"/>
          </a:xfrm>
          <a:prstGeom prst="rect">
            <a:avLst/>
          </a:prstGeom>
          <a:noFill/>
        </p:spPr>
        <p:txBody>
          <a:bodyPr wrap="square" rtlCol="0">
            <a:spAutoFit/>
          </a:bodyPr>
          <a:lstStyle/>
          <a:p>
            <a:r>
              <a:rPr lang="it-IT" b="1" dirty="0" smtClean="0">
                <a:solidFill>
                  <a:schemeClr val="tx2"/>
                </a:solidFill>
              </a:rPr>
              <a:t>In molti paesi nord europei si stanno sviluppando </a:t>
            </a:r>
            <a:r>
              <a:rPr lang="it-IT" b="1" dirty="0" smtClean="0">
                <a:solidFill>
                  <a:srgbClr val="FF0000"/>
                </a:solidFill>
                <a:effectLst>
                  <a:outerShdw blurRad="38100" dist="38100" dir="2700000" algn="tl">
                    <a:srgbClr val="000000">
                      <a:alpha val="43137"/>
                    </a:srgbClr>
                  </a:outerShdw>
                </a:effectLst>
              </a:rPr>
              <a:t>scuole “slow”</a:t>
            </a:r>
            <a:r>
              <a:rPr lang="it-IT" b="1" dirty="0" smtClean="0">
                <a:solidFill>
                  <a:srgbClr val="FF0000"/>
                </a:solidFill>
              </a:rPr>
              <a:t>, </a:t>
            </a:r>
            <a:r>
              <a:rPr lang="it-IT" b="1" dirty="0" smtClean="0">
                <a:solidFill>
                  <a:schemeClr val="tx2"/>
                </a:solidFill>
              </a:rPr>
              <a:t>dove non si studia meno, ma si lascia più spazio all’inventiva e all’analisi dei cambiamenti culturali. </a:t>
            </a:r>
            <a:endParaRPr lang="it-IT" b="1" dirty="0">
              <a:solidFill>
                <a:schemeClr val="tx2"/>
              </a:solidFill>
            </a:endParaRPr>
          </a:p>
        </p:txBody>
      </p:sp>
      <p:pic>
        <p:nvPicPr>
          <p:cNvPr id="33794" name="Picture 2" descr="Il vento e la farfalla."/>
          <p:cNvPicPr>
            <a:picLocks noChangeAspect="1" noChangeArrowheads="1"/>
          </p:cNvPicPr>
          <p:nvPr/>
        </p:nvPicPr>
        <p:blipFill>
          <a:blip r:embed="rId4" cstate="print"/>
          <a:srcRect/>
          <a:stretch>
            <a:fillRect/>
          </a:stretch>
        </p:blipFill>
        <p:spPr bwMode="auto">
          <a:xfrm>
            <a:off x="3554383" y="4528868"/>
            <a:ext cx="3957935" cy="2192697"/>
          </a:xfrm>
          <a:prstGeom prst="rect">
            <a:avLst/>
          </a:prstGeom>
          <a:noFill/>
        </p:spPr>
      </p:pic>
      <p:sp>
        <p:nvSpPr>
          <p:cNvPr id="8" name="CasellaDiTesto 7"/>
          <p:cNvSpPr txBox="1"/>
          <p:nvPr/>
        </p:nvSpPr>
        <p:spPr>
          <a:xfrm>
            <a:off x="7341078" y="4554747"/>
            <a:ext cx="4666891" cy="1461939"/>
          </a:xfrm>
          <a:prstGeom prst="rect">
            <a:avLst/>
          </a:prstGeom>
          <a:noFill/>
        </p:spPr>
        <p:txBody>
          <a:bodyPr wrap="square" rtlCol="0">
            <a:spAutoFit/>
          </a:bodyPr>
          <a:lstStyle/>
          <a:p>
            <a:r>
              <a:rPr lang="it-IT" b="1" dirty="0" smtClean="0"/>
              <a:t>“</a:t>
            </a:r>
            <a:r>
              <a:rPr lang="it-IT" b="1" i="1" dirty="0" smtClean="0"/>
              <a:t>Vorrei un tempo lungo, andare a piedi a scuola seguendo una farfalla che nel vento viaggia sola …</a:t>
            </a:r>
            <a:r>
              <a:rPr lang="it-IT" b="1" dirty="0" smtClean="0"/>
              <a:t>”</a:t>
            </a:r>
          </a:p>
          <a:p>
            <a:r>
              <a:rPr lang="it-IT" sz="1750" b="1" dirty="0" smtClean="0"/>
              <a:t>ci racconta il bambino protagonista del libro: “Vorrei un tempo lento </a:t>
            </a:r>
            <a:r>
              <a:rPr lang="it-IT" sz="1750" b="1" dirty="0" err="1" smtClean="0"/>
              <a:t>lento</a:t>
            </a:r>
            <a:r>
              <a:rPr lang="it-IT" sz="1750" b="1" dirty="0" smtClean="0"/>
              <a:t>”.</a:t>
            </a:r>
            <a:endParaRPr lang="it-IT" sz="1750" b="1" dirty="0"/>
          </a:p>
        </p:txBody>
      </p:sp>
      <p:sp>
        <p:nvSpPr>
          <p:cNvPr id="9" name="CasellaDiTesto 8"/>
          <p:cNvSpPr txBox="1"/>
          <p:nvPr/>
        </p:nvSpPr>
        <p:spPr>
          <a:xfrm>
            <a:off x="7021901" y="1078302"/>
            <a:ext cx="4822167" cy="3139321"/>
          </a:xfrm>
          <a:prstGeom prst="rect">
            <a:avLst/>
          </a:prstGeom>
          <a:noFill/>
        </p:spPr>
        <p:txBody>
          <a:bodyPr wrap="square" rtlCol="0">
            <a:spAutoFit/>
          </a:bodyPr>
          <a:lstStyle/>
          <a:p>
            <a:r>
              <a:rPr lang="it-IT" dirty="0" smtClean="0">
                <a:latin typeface="Arial" pitchFamily="34" charset="0"/>
                <a:cs typeface="Arial" pitchFamily="34" charset="0"/>
              </a:rPr>
              <a:t>Il mondo dei bambini, fatto di giochi e immaginazione  viene spesso forzato dalla nostra incapacità di rispettarne i tempi e anzi spesso capita di spingere sul loro acceleratore: lo fa la scuola, quando li costringe ad andare veloci per rispettare i programmi ministeriali, e lo facciamo noi genitori, che oggi li portiamo a nuoto, domani a danza, dopodomani a lezione di </a:t>
            </a:r>
            <a:r>
              <a:rPr lang="it-IT" dirty="0" err="1" smtClean="0">
                <a:latin typeface="Arial" pitchFamily="34" charset="0"/>
                <a:cs typeface="Arial" pitchFamily="34" charset="0"/>
              </a:rPr>
              <a:t>musica…</a:t>
            </a:r>
            <a:r>
              <a:rPr lang="it-IT" dirty="0" smtClean="0">
                <a:latin typeface="Arial" pitchFamily="34" charset="0"/>
                <a:cs typeface="Arial" pitchFamily="34" charset="0"/>
              </a:rPr>
              <a:t> dandogli sempre più cose da fare,, trascurando il loro giusto “</a:t>
            </a:r>
            <a:r>
              <a:rPr lang="it-IT" b="1" i="1" dirty="0" smtClean="0">
                <a:latin typeface="Arial" pitchFamily="34" charset="0"/>
                <a:cs typeface="Arial" pitchFamily="34" charset="0"/>
              </a:rPr>
              <a:t>diritto all’ozio</a:t>
            </a:r>
            <a:r>
              <a:rPr lang="it-IT" dirty="0" smtClean="0">
                <a:latin typeface="Arial" pitchFamily="34" charset="0"/>
                <a:cs typeface="Arial" pitchFamily="34" charset="0"/>
              </a:rPr>
              <a:t>”,</a:t>
            </a:r>
            <a:endParaRPr lang="it-IT" dirty="0">
              <a:latin typeface="Arial" pitchFamily="34" charset="0"/>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anim calcmode="lin" valueType="num">
                                      <p:cBhvr additive="base">
                                        <p:cTn id="19" dur="3000" fill="hold"/>
                                        <p:tgtEl>
                                          <p:spTgt spid="33794"/>
                                        </p:tgtEl>
                                        <p:attrNameLst>
                                          <p:attrName>ppt_x</p:attrName>
                                        </p:attrNameLst>
                                      </p:cBhvr>
                                      <p:tavLst>
                                        <p:tav tm="0">
                                          <p:val>
                                            <p:strVal val="0-#ppt_w/2"/>
                                          </p:val>
                                        </p:tav>
                                        <p:tav tm="100000">
                                          <p:val>
                                            <p:strVal val="#ppt_x"/>
                                          </p:val>
                                        </p:tav>
                                      </p:tavLst>
                                    </p:anim>
                                    <p:anim calcmode="lin" valueType="num">
                                      <p:cBhvr additive="base">
                                        <p:cTn id="20" dur="30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olo 3"/>
          <p:cNvSpPr>
            <a:spLocks noGrp="1"/>
          </p:cNvSpPr>
          <p:nvPr>
            <p:ph type="title"/>
          </p:nvPr>
        </p:nvSpPr>
        <p:spPr>
          <a:xfrm>
            <a:off x="370937" y="134938"/>
            <a:ext cx="9307901" cy="690562"/>
          </a:xfrm>
        </p:spPr>
        <p:txBody>
          <a:bodyPr/>
          <a:lstStyle/>
          <a:p>
            <a:pPr eaLnBrk="1" hangingPunct="1">
              <a:lnSpc>
                <a:spcPct val="100000"/>
              </a:lnSpc>
            </a:pPr>
            <a:r>
              <a:rPr lang="it-IT" sz="3200" dirty="0" smtClean="0">
                <a:solidFill>
                  <a:srgbClr val="008080"/>
                </a:solidFill>
                <a:latin typeface="Comic Kings" pitchFamily="2" charset="0"/>
              </a:rPr>
              <a:t>riscoperta della lentezza</a:t>
            </a:r>
          </a:p>
        </p:txBody>
      </p:sp>
      <p:pic>
        <p:nvPicPr>
          <p:cNvPr id="4" name="Picture 5" descr="LA LENTEZZA: UN DIRITTO FONDAMENTALE DEI BAMBINI | portalebambini.it"/>
          <p:cNvPicPr>
            <a:picLocks noChangeAspect="1" noChangeArrowheads="1"/>
          </p:cNvPicPr>
          <p:nvPr/>
        </p:nvPicPr>
        <p:blipFill>
          <a:blip r:embed="rId3" cstate="print"/>
          <a:srcRect l="1557" b="7454"/>
          <a:stretch>
            <a:fillRect/>
          </a:stretch>
        </p:blipFill>
        <p:spPr bwMode="auto">
          <a:xfrm>
            <a:off x="7141148" y="879046"/>
            <a:ext cx="4285129" cy="26983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CasellaDiTesto 4"/>
          <p:cNvSpPr txBox="1"/>
          <p:nvPr/>
        </p:nvSpPr>
        <p:spPr>
          <a:xfrm>
            <a:off x="879895" y="1147314"/>
            <a:ext cx="4865298" cy="4385816"/>
          </a:xfrm>
          <a:prstGeom prst="rect">
            <a:avLst/>
          </a:prstGeom>
          <a:noFill/>
        </p:spPr>
        <p:txBody>
          <a:bodyPr wrap="square" rtlCol="0">
            <a:spAutoFit/>
          </a:bodyPr>
          <a:lstStyle/>
          <a:p>
            <a:r>
              <a:rPr lang="it-IT" b="1" i="1" dirty="0" smtClean="0">
                <a:latin typeface="Arial" pitchFamily="34" charset="0"/>
                <a:cs typeface="Arial" pitchFamily="34" charset="0"/>
              </a:rPr>
              <a:t>Diritti naturali dei bambini e delle bambine</a:t>
            </a:r>
          </a:p>
          <a:p>
            <a:r>
              <a:rPr lang="it-IT" dirty="0" smtClean="0">
                <a:latin typeface="Arial" pitchFamily="34" charset="0"/>
                <a:cs typeface="Arial" pitchFamily="34" charset="0"/>
              </a:rPr>
              <a:t>di Gianfranco </a:t>
            </a:r>
            <a:r>
              <a:rPr lang="it-IT" dirty="0" err="1" smtClean="0">
                <a:latin typeface="Arial" pitchFamily="34" charset="0"/>
                <a:cs typeface="Arial" pitchFamily="34" charset="0"/>
              </a:rPr>
              <a:t>Zavalloni</a:t>
            </a:r>
            <a:r>
              <a:rPr lang="it-IT" dirty="0" smtClean="0">
                <a:latin typeface="Arial" pitchFamily="34" charset="0"/>
                <a:cs typeface="Arial" pitchFamily="34" charset="0"/>
              </a:rPr>
              <a:t>:</a:t>
            </a:r>
          </a:p>
          <a:p>
            <a:endParaRPr lang="it-IT" dirty="0" smtClean="0">
              <a:latin typeface="Arial" pitchFamily="34" charset="0"/>
              <a:cs typeface="Arial" pitchFamily="34" charset="0"/>
            </a:endParaRPr>
          </a:p>
          <a:p>
            <a:pPr>
              <a:spcAft>
                <a:spcPts val="600"/>
              </a:spcAft>
            </a:pPr>
            <a:r>
              <a:rPr lang="it-IT" b="1" dirty="0" smtClean="0">
                <a:latin typeface="Arial" pitchFamily="34" charset="0"/>
                <a:cs typeface="Arial" pitchFamily="34" charset="0"/>
              </a:rPr>
              <a:t>1. IL DIRITTO ALL’OZIO</a:t>
            </a:r>
            <a:endParaRPr lang="it-IT" dirty="0" smtClean="0">
              <a:latin typeface="Arial" pitchFamily="34" charset="0"/>
              <a:cs typeface="Arial" pitchFamily="34" charset="0"/>
            </a:endParaRPr>
          </a:p>
          <a:p>
            <a:pPr>
              <a:spcAft>
                <a:spcPts val="600"/>
              </a:spcAft>
            </a:pPr>
            <a:r>
              <a:rPr lang="it-IT" b="1" dirty="0" smtClean="0">
                <a:latin typeface="Arial" pitchFamily="34" charset="0"/>
                <a:cs typeface="Arial" pitchFamily="34" charset="0"/>
              </a:rPr>
              <a:t>2. IL DIRITTO A SPORCARSI</a:t>
            </a:r>
            <a:endParaRPr lang="it-IT" dirty="0" smtClean="0">
              <a:latin typeface="Arial" pitchFamily="34" charset="0"/>
              <a:cs typeface="Arial" pitchFamily="34" charset="0"/>
            </a:endParaRPr>
          </a:p>
          <a:p>
            <a:pPr>
              <a:spcAft>
                <a:spcPts val="600"/>
              </a:spcAft>
            </a:pPr>
            <a:r>
              <a:rPr lang="it-IT" b="1" dirty="0" smtClean="0">
                <a:latin typeface="Arial" pitchFamily="34" charset="0"/>
                <a:cs typeface="Arial" pitchFamily="34" charset="0"/>
              </a:rPr>
              <a:t>3. IL DIRITTO AGLI ODORI</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4. IL DIRITTO AL DIALOGO</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5. IL DIRITTO ALL’USO DELLE MANI</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6. IL DIRITTO AD UN BUON INIZIO</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7. IL DIRITTO ALLA STRADA</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8. IL DIRITTO AL SELVAGGIO </a:t>
            </a:r>
            <a:r>
              <a:rPr lang="it-IT" dirty="0" smtClean="0">
                <a:latin typeface="Arial" pitchFamily="34" charset="0"/>
                <a:cs typeface="Arial" pitchFamily="34" charset="0"/>
              </a:rPr>
              <a:t>a </a:t>
            </a:r>
          </a:p>
          <a:p>
            <a:pPr>
              <a:spcAft>
                <a:spcPts val="600"/>
              </a:spcAft>
            </a:pPr>
            <a:r>
              <a:rPr lang="it-IT" b="1" dirty="0" smtClean="0">
                <a:latin typeface="Arial" pitchFamily="34" charset="0"/>
                <a:cs typeface="Arial" pitchFamily="34" charset="0"/>
              </a:rPr>
              <a:t>9. IL DIRITTO AL SILENZIO</a:t>
            </a:r>
            <a:r>
              <a:rPr lang="it-IT" dirty="0" smtClean="0">
                <a:latin typeface="Arial" pitchFamily="34" charset="0"/>
                <a:cs typeface="Arial" pitchFamily="34" charset="0"/>
              </a:rPr>
              <a:t> </a:t>
            </a:r>
          </a:p>
          <a:p>
            <a:pPr>
              <a:spcAft>
                <a:spcPts val="600"/>
              </a:spcAft>
            </a:pPr>
            <a:r>
              <a:rPr lang="it-IT" b="1" dirty="0" smtClean="0">
                <a:latin typeface="Arial" pitchFamily="34" charset="0"/>
                <a:cs typeface="Arial" pitchFamily="34" charset="0"/>
              </a:rPr>
              <a:t>10. IL DIRITTO ALLE SFUMATURE </a:t>
            </a:r>
          </a:p>
        </p:txBody>
      </p:sp>
      <p:pic>
        <p:nvPicPr>
          <p:cNvPr id="31746" name="Picture 2" descr="I diritti naturali dei bambini | www.scuolamaternacasefinali.i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44529" y="3448575"/>
            <a:ext cx="3467819" cy="3116649"/>
          </a:xfrm>
          <a:prstGeom prst="rect">
            <a:avLst/>
          </a:prstGeom>
          <a:noFill/>
        </p:spPr>
      </p:pic>
      <p:sp>
        <p:nvSpPr>
          <p:cNvPr id="7" name="CasellaDiTesto 6"/>
          <p:cNvSpPr txBox="1"/>
          <p:nvPr/>
        </p:nvSpPr>
        <p:spPr>
          <a:xfrm>
            <a:off x="8195094" y="4459857"/>
            <a:ext cx="3554083" cy="1477328"/>
          </a:xfrm>
          <a:prstGeom prst="rect">
            <a:avLst/>
          </a:prstGeom>
          <a:noFill/>
        </p:spPr>
        <p:txBody>
          <a:bodyPr wrap="square" rtlCol="0">
            <a:spAutoFit/>
          </a:bodyPr>
          <a:lstStyle/>
          <a:p>
            <a:r>
              <a:rPr lang="it-IT" b="1" dirty="0" smtClean="0"/>
              <a:t>Questo stile di vita, dal ritmo slow, dovremmo impararlo dalla </a:t>
            </a:r>
            <a:r>
              <a:rPr lang="it-IT" b="1" dirty="0" smtClean="0">
                <a:effectLst>
                  <a:outerShdw blurRad="38100" dist="38100" dir="2700000" algn="tl">
                    <a:srgbClr val="000000">
                      <a:alpha val="43137"/>
                    </a:srgbClr>
                  </a:outerShdw>
                </a:effectLst>
              </a:rPr>
              <a:t>natura</a:t>
            </a:r>
            <a:endParaRPr lang="it-IT" b="1" dirty="0" smtClean="0"/>
          </a:p>
          <a:p>
            <a:r>
              <a:rPr lang="it-IT" b="1" dirty="0" smtClean="0"/>
              <a:t>e dai </a:t>
            </a:r>
            <a:r>
              <a:rPr lang="it-IT" b="1" dirty="0" smtClean="0">
                <a:effectLst>
                  <a:outerShdw blurRad="38100" dist="38100" dir="2700000" algn="tl">
                    <a:srgbClr val="000000">
                      <a:alpha val="43137"/>
                    </a:srgbClr>
                  </a:outerShdw>
                </a:effectLst>
              </a:rPr>
              <a:t>bambini</a:t>
            </a:r>
            <a:r>
              <a:rPr lang="it-IT" b="1" dirty="0" smtClean="0"/>
              <a:t>, due campioni di </a:t>
            </a:r>
            <a:r>
              <a:rPr lang="it-IT" b="1" dirty="0" smtClean="0">
                <a:effectLst>
                  <a:outerShdw blurRad="38100" dist="38100" dir="2700000" algn="tl">
                    <a:srgbClr val="000000">
                      <a:alpha val="43137"/>
                    </a:srgbClr>
                  </a:outerShdw>
                </a:effectLst>
              </a:rPr>
              <a:t>lentezza</a:t>
            </a:r>
            <a:r>
              <a:rPr lang="it-IT" b="1" dirty="0" smtClean="0"/>
              <a:t>!.</a:t>
            </a:r>
            <a:endParaRPr lang="it-IT"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a:xfrm>
            <a:off x="720725" y="312738"/>
            <a:ext cx="10058400" cy="601662"/>
          </a:xfrm>
        </p:spPr>
        <p:txBody>
          <a:bodyPr/>
          <a:lstStyle/>
          <a:p>
            <a:pPr>
              <a:lnSpc>
                <a:spcPct val="100000"/>
              </a:lnSpc>
            </a:pPr>
            <a:r>
              <a:rPr lang="it-IT" smtClean="0">
                <a:latin typeface="Comic Kings" pitchFamily="2" charset="0"/>
              </a:rPr>
              <a:t>PRINCIPI DEL PIANO </a:t>
            </a:r>
            <a:r>
              <a:rPr lang="it-IT" smtClean="0">
                <a:solidFill>
                  <a:srgbClr val="FF0000"/>
                </a:solidFill>
                <a:latin typeface="Comic Kings" pitchFamily="2" charset="0"/>
                <a:ea typeface="Permanent Marker" pitchFamily="2" charset="0"/>
                <a:cs typeface="Times New Roman" pitchFamily="18" charset="0"/>
              </a:rPr>
              <a:t>S. L. O. W. </a:t>
            </a:r>
            <a:r>
              <a:rPr lang="it-IT" sz="2400" smtClean="0">
                <a:solidFill>
                  <a:srgbClr val="FF0000"/>
                </a:solidFill>
                <a:latin typeface="Comic Kings" pitchFamily="2" charset="0"/>
                <a:ea typeface="Permanent Marker" pitchFamily="2" charset="0"/>
                <a:cs typeface="Times New Roman" pitchFamily="18" charset="0"/>
              </a:rPr>
              <a:t> </a:t>
            </a:r>
            <a:r>
              <a:rPr lang="en-US" sz="2400" b="1" smtClean="0">
                <a:latin typeface="Calibri" pitchFamily="34" charset="0"/>
                <a:ea typeface="Calibri" pitchFamily="34" charset="0"/>
                <a:cs typeface="Times New Roman" pitchFamily="18" charset="0"/>
              </a:rPr>
              <a:t>is</a:t>
            </a:r>
            <a:r>
              <a:rPr lang="en-US" sz="2400" b="1" smtClean="0">
                <a:latin typeface="Nightclub BTN" pitchFamily="34" charset="0"/>
                <a:ea typeface="Calibri" pitchFamily="34" charset="0"/>
                <a:cs typeface="Times New Roman" pitchFamily="18" charset="0"/>
              </a:rPr>
              <a:t> </a:t>
            </a:r>
            <a:r>
              <a:rPr lang="en-US" sz="2400" b="1" smtClean="0">
                <a:solidFill>
                  <a:srgbClr val="0000CC"/>
                </a:solidFill>
                <a:latin typeface="Nightclub BTN" pitchFamily="34" charset="0"/>
                <a:ea typeface="Calibri" pitchFamily="34" charset="0"/>
                <a:cs typeface="Times New Roman" pitchFamily="18" charset="0"/>
              </a:rPr>
              <a:t> </a:t>
            </a:r>
            <a:r>
              <a:rPr lang="en-US" smtClean="0">
                <a:solidFill>
                  <a:srgbClr val="0000CC"/>
                </a:solidFill>
                <a:latin typeface="Comic Kings" pitchFamily="2" charset="0"/>
                <a:ea typeface="Calibri" pitchFamily="34" charset="0"/>
                <a:cs typeface="Times New Roman" pitchFamily="18" charset="0"/>
              </a:rPr>
              <a:t>CHI. C.</a:t>
            </a:r>
            <a:endParaRPr lang="it-IT" smtClean="0">
              <a:latin typeface="Comic Kings" pitchFamily="2" charset="0"/>
            </a:endParaRPr>
          </a:p>
        </p:txBody>
      </p:sp>
      <p:sp>
        <p:nvSpPr>
          <p:cNvPr id="5" name="CasellaDiTesto 4"/>
          <p:cNvSpPr txBox="1"/>
          <p:nvPr/>
        </p:nvSpPr>
        <p:spPr>
          <a:xfrm>
            <a:off x="552450" y="1009650"/>
            <a:ext cx="11015663" cy="1754188"/>
          </a:xfrm>
          <a:prstGeom prst="rect">
            <a:avLst/>
          </a:prstGeom>
          <a:noFill/>
        </p:spPr>
        <p:txBody>
          <a:bodyPr>
            <a:spAutoFit/>
          </a:bodyPr>
          <a:lstStyle/>
          <a:p>
            <a:pPr algn="just">
              <a:defRPr/>
            </a:pPr>
            <a:r>
              <a:rPr lang="it-IT" b="1" dirty="0">
                <a:effectLst>
                  <a:outerShdw blurRad="38100" dist="38100" dir="2700000" algn="tl">
                    <a:srgbClr val="000000">
                      <a:alpha val="43137"/>
                    </a:srgbClr>
                  </a:outerShdw>
                </a:effectLst>
              </a:rPr>
              <a:t>1 . ACCORDARSI CON I RITMI NATURALI.</a:t>
            </a:r>
          </a:p>
          <a:p>
            <a:pPr algn="just">
              <a:defRPr/>
            </a:pPr>
            <a:r>
              <a:rPr lang="it-IT" dirty="0">
                <a:solidFill>
                  <a:schemeClr val="tx2"/>
                </a:solidFill>
              </a:rPr>
              <a:t>Per pensare ad una città a misura di bambino dove la lentezza caratterizza uno stile del “buon vivere” dobbiamo necessariamente cambiare stili di vita e ripensare i nostri comportamenti di produzione e consumo. Dobbiamo cominciare a riappropriarci del tempo necessario per crescere, socializzare, apprezzare la cultura, la natura e il cibo locale salutare, ricordando che ogni essere vivente ha il diritto di seguire i ritmi naturali</a:t>
            </a:r>
          </a:p>
        </p:txBody>
      </p:sp>
      <p:pic>
        <p:nvPicPr>
          <p:cNvPr id="21508" name="Picture 5" descr="Vivere Slow: una scelta ecologica"/>
          <p:cNvPicPr>
            <a:picLocks noChangeAspect="1" noChangeArrowheads="1"/>
          </p:cNvPicPr>
          <p:nvPr/>
        </p:nvPicPr>
        <p:blipFill>
          <a:blip r:embed="rId3" cstate="print"/>
          <a:srcRect l="78" t="-189" b="4398"/>
          <a:stretch>
            <a:fillRect/>
          </a:stretch>
        </p:blipFill>
        <p:spPr bwMode="auto">
          <a:xfrm>
            <a:off x="673100" y="3013075"/>
            <a:ext cx="6022975" cy="2871788"/>
          </a:xfrm>
          <a:prstGeom prst="rect">
            <a:avLst/>
          </a:prstGeom>
          <a:noFill/>
          <a:ln w="9525">
            <a:noFill/>
            <a:miter lim="800000"/>
            <a:headEnd/>
            <a:tailEnd/>
          </a:ln>
        </p:spPr>
      </p:pic>
      <p:pic>
        <p:nvPicPr>
          <p:cNvPr id="21509" name="Picture 13" descr="Natura e il suo impatto sul benessere dell&amp;#39;uomo - Informareonline.com"/>
          <p:cNvPicPr>
            <a:picLocks noChangeAspect="1" noChangeArrowheads="1"/>
          </p:cNvPicPr>
          <p:nvPr/>
        </p:nvPicPr>
        <p:blipFill>
          <a:blip r:embed="rId4" cstate="print"/>
          <a:srcRect/>
          <a:stretch>
            <a:fillRect/>
          </a:stretch>
        </p:blipFill>
        <p:spPr bwMode="auto">
          <a:xfrm>
            <a:off x="7081838" y="3013075"/>
            <a:ext cx="4252912" cy="2835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heel(4)">
                                      <p:cBhvr>
                                        <p:cTn id="7" dur="1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olo 1"/>
          <p:cNvSpPr>
            <a:spLocks noGrp="1"/>
          </p:cNvSpPr>
          <p:nvPr>
            <p:ph type="title"/>
          </p:nvPr>
        </p:nvSpPr>
        <p:spPr>
          <a:xfrm>
            <a:off x="720725" y="312738"/>
            <a:ext cx="10058400" cy="601662"/>
          </a:xfrm>
        </p:spPr>
        <p:txBody>
          <a:bodyPr/>
          <a:lstStyle/>
          <a:p>
            <a:pPr>
              <a:lnSpc>
                <a:spcPct val="100000"/>
              </a:lnSpc>
            </a:pPr>
            <a:r>
              <a:rPr lang="it-IT" smtClean="0">
                <a:latin typeface="Comic Kings" pitchFamily="2" charset="0"/>
              </a:rPr>
              <a:t>PRINCIPI DEL PIANO </a:t>
            </a:r>
            <a:r>
              <a:rPr lang="it-IT" smtClean="0">
                <a:solidFill>
                  <a:srgbClr val="FF0000"/>
                </a:solidFill>
                <a:latin typeface="Comic Kings" pitchFamily="2" charset="0"/>
                <a:ea typeface="Permanent Marker" pitchFamily="2" charset="0"/>
                <a:cs typeface="Times New Roman" pitchFamily="18" charset="0"/>
              </a:rPr>
              <a:t>S. L. O. W. </a:t>
            </a:r>
            <a:r>
              <a:rPr lang="it-IT" sz="2400" smtClean="0">
                <a:solidFill>
                  <a:srgbClr val="FF0000"/>
                </a:solidFill>
                <a:latin typeface="Comic Kings" pitchFamily="2" charset="0"/>
                <a:ea typeface="Permanent Marker" pitchFamily="2" charset="0"/>
                <a:cs typeface="Times New Roman" pitchFamily="18" charset="0"/>
              </a:rPr>
              <a:t> </a:t>
            </a:r>
            <a:r>
              <a:rPr lang="en-US" sz="2400" b="1" smtClean="0">
                <a:latin typeface="Calibri" pitchFamily="34" charset="0"/>
                <a:ea typeface="Calibri" pitchFamily="34" charset="0"/>
                <a:cs typeface="Times New Roman" pitchFamily="18" charset="0"/>
              </a:rPr>
              <a:t>is</a:t>
            </a:r>
            <a:r>
              <a:rPr lang="en-US" sz="2400" b="1" smtClean="0">
                <a:latin typeface="Nightclub BTN" pitchFamily="34" charset="0"/>
                <a:ea typeface="Calibri" pitchFamily="34" charset="0"/>
                <a:cs typeface="Times New Roman" pitchFamily="18" charset="0"/>
              </a:rPr>
              <a:t> </a:t>
            </a:r>
            <a:r>
              <a:rPr lang="en-US" sz="2400" b="1" smtClean="0">
                <a:solidFill>
                  <a:srgbClr val="0000CC"/>
                </a:solidFill>
                <a:latin typeface="Nightclub BTN" pitchFamily="34" charset="0"/>
                <a:ea typeface="Calibri" pitchFamily="34" charset="0"/>
                <a:cs typeface="Times New Roman" pitchFamily="18" charset="0"/>
              </a:rPr>
              <a:t> </a:t>
            </a:r>
            <a:r>
              <a:rPr lang="en-US" smtClean="0">
                <a:solidFill>
                  <a:srgbClr val="0000CC"/>
                </a:solidFill>
                <a:latin typeface="Comic Kings" pitchFamily="2" charset="0"/>
                <a:ea typeface="Calibri" pitchFamily="34" charset="0"/>
                <a:cs typeface="Times New Roman" pitchFamily="18" charset="0"/>
              </a:rPr>
              <a:t>CHI. C.</a:t>
            </a:r>
            <a:endParaRPr lang="it-IT" smtClean="0">
              <a:latin typeface="Comic Kings" pitchFamily="2" charset="0"/>
            </a:endParaRPr>
          </a:p>
        </p:txBody>
      </p:sp>
      <p:grpSp>
        <p:nvGrpSpPr>
          <p:cNvPr id="10" name="Gruppo 9"/>
          <p:cNvGrpSpPr/>
          <p:nvPr/>
        </p:nvGrpSpPr>
        <p:grpSpPr>
          <a:xfrm>
            <a:off x="566738" y="2700067"/>
            <a:ext cx="11367486" cy="3821497"/>
            <a:chOff x="566738" y="2700067"/>
            <a:chExt cx="11367486" cy="3821497"/>
          </a:xfrm>
        </p:grpSpPr>
        <p:pic>
          <p:nvPicPr>
            <p:cNvPr id="77826" name="Picture 2" descr="Cambiare carriera: la risposta è dentro di te, ma è quella giusta? |  AzioneLavoro"/>
            <p:cNvPicPr>
              <a:picLocks noChangeAspect="1" noChangeArrowheads="1"/>
            </p:cNvPicPr>
            <p:nvPr/>
          </p:nvPicPr>
          <p:blipFill>
            <a:blip r:embed="rId3" cstate="print"/>
            <a:srcRect/>
            <a:stretch>
              <a:fillRect/>
            </a:stretch>
          </p:blipFill>
          <p:spPr bwMode="auto">
            <a:xfrm>
              <a:off x="8551771" y="2700067"/>
              <a:ext cx="3382453" cy="3382453"/>
            </a:xfrm>
            <a:prstGeom prst="rect">
              <a:avLst/>
            </a:prstGeom>
            <a:ln>
              <a:noFill/>
            </a:ln>
            <a:effectLst>
              <a:softEdge rad="112500"/>
            </a:effectLst>
          </p:spPr>
        </p:pic>
        <p:sp>
          <p:nvSpPr>
            <p:cNvPr id="6" name="CasellaDiTesto 5"/>
            <p:cNvSpPr txBox="1"/>
            <p:nvPr/>
          </p:nvSpPr>
          <p:spPr>
            <a:xfrm>
              <a:off x="566738" y="3473450"/>
              <a:ext cx="5537200" cy="2862263"/>
            </a:xfrm>
            <a:prstGeom prst="rect">
              <a:avLst/>
            </a:prstGeom>
            <a:noFill/>
          </p:spPr>
          <p:txBody>
            <a:bodyPr>
              <a:spAutoFit/>
            </a:bodyPr>
            <a:lstStyle/>
            <a:p>
              <a:pPr algn="just">
                <a:defRPr/>
              </a:pPr>
              <a:r>
                <a:rPr lang="it-IT" b="1" dirty="0">
                  <a:effectLst>
                    <a:outerShdw blurRad="38100" dist="38100" dir="2700000" algn="tl">
                      <a:srgbClr val="000000">
                        <a:alpha val="43137"/>
                      </a:srgbClr>
                    </a:outerShdw>
                  </a:effectLst>
                </a:rPr>
                <a:t>3. SVILUPPARE CAPACITÀ </a:t>
              </a:r>
              <a:r>
                <a:rPr lang="it-IT" b="1" dirty="0" err="1">
                  <a:effectLst>
                    <a:outerShdw blurRad="38100" dist="38100" dir="2700000" algn="tl">
                      <a:srgbClr val="000000">
                        <a:alpha val="43137"/>
                      </a:srgbClr>
                    </a:outerShdw>
                  </a:effectLst>
                </a:rPr>
                <a:t>DI</a:t>
              </a:r>
              <a:r>
                <a:rPr lang="it-IT" b="1" dirty="0">
                  <a:effectLst>
                    <a:outerShdw blurRad="38100" dist="38100" dir="2700000" algn="tl">
                      <a:srgbClr val="000000">
                        <a:alpha val="43137"/>
                      </a:srgbClr>
                    </a:outerShdw>
                  </a:effectLst>
                </a:rPr>
                <a:t> RESILIENZA</a:t>
              </a:r>
              <a:endParaRPr lang="it-IT" b="1" dirty="0"/>
            </a:p>
            <a:p>
              <a:pPr algn="just">
                <a:defRPr/>
              </a:pPr>
              <a:r>
                <a:rPr lang="it-IT" dirty="0">
                  <a:solidFill>
                    <a:schemeClr val="tx2"/>
                  </a:solidFill>
                </a:rPr>
                <a:t>Creare un sistema urbano che possiede la capacità di adattarsi ai cambiamenti climatici, oltre a quelli sociali, culturali, economici e strutturali, trasformando le situazioni più difficili in opportunità di crescita. É un concetto strategico per rispondere prontamente ad eventi estremi (come quello della recente pandemia o quello da scongiurare dell’eruzione del Vesuvio). </a:t>
              </a:r>
            </a:p>
          </p:txBody>
        </p:sp>
        <p:pic>
          <p:nvPicPr>
            <p:cNvPr id="8" name="Immagine 7" descr="Parliamo di Resilienza"/>
            <p:cNvPicPr/>
            <p:nvPr/>
          </p:nvPicPr>
          <p:blipFill>
            <a:blip r:embed="rId4" cstate="print">
              <a:extLst>
                <a:ext uri="{28A0092B-C50C-407E-A947-70E740481C1C}"/>
              </a:extLst>
            </a:blip>
            <a:srcRect/>
            <a:stretch>
              <a:fillRect/>
            </a:stretch>
          </p:blipFill>
          <p:spPr bwMode="auto">
            <a:xfrm>
              <a:off x="6356790" y="3657595"/>
              <a:ext cx="2105723" cy="2863969"/>
            </a:xfrm>
            <a:prstGeom prst="rect">
              <a:avLst/>
            </a:prstGeom>
            <a:ln>
              <a:noFill/>
            </a:ln>
            <a:effectLst>
              <a:softEdge rad="112500"/>
            </a:effectLst>
          </p:spPr>
        </p:pic>
      </p:grpSp>
      <p:grpSp>
        <p:nvGrpSpPr>
          <p:cNvPr id="9" name="Gruppo 8"/>
          <p:cNvGrpSpPr/>
          <p:nvPr/>
        </p:nvGrpSpPr>
        <p:grpSpPr>
          <a:xfrm>
            <a:off x="552450" y="931654"/>
            <a:ext cx="11290456" cy="2518911"/>
            <a:chOff x="552450" y="931654"/>
            <a:chExt cx="11290456" cy="2518911"/>
          </a:xfrm>
        </p:grpSpPr>
        <p:sp>
          <p:nvSpPr>
            <p:cNvPr id="5" name="CasellaDiTesto 4"/>
            <p:cNvSpPr txBox="1"/>
            <p:nvPr/>
          </p:nvSpPr>
          <p:spPr>
            <a:xfrm>
              <a:off x="552450" y="1009650"/>
              <a:ext cx="5537200" cy="2308225"/>
            </a:xfrm>
            <a:prstGeom prst="rect">
              <a:avLst/>
            </a:prstGeom>
            <a:noFill/>
          </p:spPr>
          <p:txBody>
            <a:bodyPr>
              <a:spAutoFit/>
            </a:bodyPr>
            <a:lstStyle/>
            <a:p>
              <a:pPr algn="just">
                <a:defRPr/>
              </a:pPr>
              <a:r>
                <a:rPr lang="it-IT" b="1" dirty="0">
                  <a:effectLst>
                    <a:outerShdw blurRad="38100" dist="38100" dir="2700000" algn="tl">
                      <a:srgbClr val="000000">
                        <a:alpha val="43137"/>
                      </a:srgbClr>
                    </a:outerShdw>
                  </a:effectLst>
                </a:rPr>
                <a:t>2 . ADOTTARE UN’ECONOMIA CIRCOLARE</a:t>
              </a:r>
              <a:endParaRPr lang="it-IT" b="1" dirty="0"/>
            </a:p>
            <a:p>
              <a:pPr algn="just">
                <a:defRPr/>
              </a:pPr>
              <a:r>
                <a:rPr lang="it-IT" dirty="0">
                  <a:solidFill>
                    <a:schemeClr val="tx2"/>
                  </a:solidFill>
                </a:rPr>
                <a:t>Consumare di meno, riciclare e riusare, non più come una scelta ma come un dovere urgente per ogni abitante. Abbiamo la necessità di pianificare azioni di economia circolare assieme agli imprenditori e a tutti i cittadini che portano avanti forme di cittadinanza attiva e di vigilanza civile.</a:t>
              </a:r>
            </a:p>
          </p:txBody>
        </p:sp>
        <p:pic>
          <p:nvPicPr>
            <p:cNvPr id="7" name="Immagine 6" descr="Economia circolare: il futuro dipende da noi - Il Blog delle Stelle"/>
            <p:cNvPicPr/>
            <p:nvPr/>
          </p:nvPicPr>
          <p:blipFill rotWithShape="1">
            <a:blip r:embed="rId5" cstate="print">
              <a:extLst>
                <a:ext uri="{28A0092B-C50C-407E-A947-70E740481C1C}"/>
              </a:extLst>
            </a:blip>
            <a:srcRect l="29854" t="5137" r="32398" b="4975"/>
            <a:stretch/>
          </p:blipFill>
          <p:spPr bwMode="auto">
            <a:xfrm>
              <a:off x="6331918" y="931654"/>
              <a:ext cx="2061583" cy="2518911"/>
            </a:xfrm>
            <a:prstGeom prst="rect">
              <a:avLst/>
            </a:prstGeom>
            <a:ln>
              <a:noFill/>
            </a:ln>
            <a:effectLst>
              <a:softEdge rad="112500"/>
            </a:effectLst>
            <a:extLst>
              <a:ext uri="{53640926-AAD7-44D8-BBD7-CCE9431645EC}"/>
            </a:extLst>
          </p:spPr>
        </p:pic>
        <p:pic>
          <p:nvPicPr>
            <p:cNvPr id="77828" name="Picture 4" descr="Sviluppo sostenibile"/>
            <p:cNvPicPr>
              <a:picLocks noChangeAspect="1" noChangeArrowheads="1"/>
            </p:cNvPicPr>
            <p:nvPr/>
          </p:nvPicPr>
          <p:blipFill>
            <a:blip r:embed="rId6" cstate="print"/>
            <a:srcRect/>
            <a:stretch>
              <a:fillRect/>
            </a:stretch>
          </p:blipFill>
          <p:spPr bwMode="auto">
            <a:xfrm>
              <a:off x="8653964" y="1086929"/>
              <a:ext cx="3188942" cy="2122097"/>
            </a:xfrm>
            <a:prstGeom prst="rect">
              <a:avLst/>
            </a:prstGeom>
            <a:ln>
              <a:noFill/>
            </a:ln>
            <a:effectLst>
              <a:softEdge rad="112500"/>
            </a:effec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720725" y="312738"/>
            <a:ext cx="10058400" cy="601662"/>
          </a:xfrm>
        </p:spPr>
        <p:txBody>
          <a:bodyPr/>
          <a:lstStyle/>
          <a:p>
            <a:pPr>
              <a:lnSpc>
                <a:spcPct val="100000"/>
              </a:lnSpc>
            </a:pPr>
            <a:r>
              <a:rPr lang="it-IT" smtClean="0">
                <a:latin typeface="Comic Kings" pitchFamily="2" charset="0"/>
              </a:rPr>
              <a:t>PRINCIPI DEL PIANO </a:t>
            </a:r>
            <a:r>
              <a:rPr lang="it-IT" smtClean="0">
                <a:solidFill>
                  <a:srgbClr val="FF0000"/>
                </a:solidFill>
                <a:latin typeface="Comic Kings" pitchFamily="2" charset="0"/>
                <a:ea typeface="Permanent Marker" pitchFamily="2" charset="0"/>
                <a:cs typeface="Times New Roman" pitchFamily="18" charset="0"/>
              </a:rPr>
              <a:t>S. L. O. W. </a:t>
            </a:r>
            <a:r>
              <a:rPr lang="it-IT" sz="2400" smtClean="0">
                <a:solidFill>
                  <a:srgbClr val="FF0000"/>
                </a:solidFill>
                <a:latin typeface="Comic Kings" pitchFamily="2" charset="0"/>
                <a:ea typeface="Permanent Marker" pitchFamily="2" charset="0"/>
                <a:cs typeface="Times New Roman" pitchFamily="18" charset="0"/>
              </a:rPr>
              <a:t> </a:t>
            </a:r>
            <a:r>
              <a:rPr lang="en-US" sz="2400" b="1" smtClean="0">
                <a:latin typeface="Calibri" pitchFamily="34" charset="0"/>
                <a:ea typeface="Calibri" pitchFamily="34" charset="0"/>
                <a:cs typeface="Times New Roman" pitchFamily="18" charset="0"/>
              </a:rPr>
              <a:t>is</a:t>
            </a:r>
            <a:r>
              <a:rPr lang="en-US" sz="2400" b="1" smtClean="0">
                <a:latin typeface="Nightclub BTN" pitchFamily="34" charset="0"/>
                <a:ea typeface="Calibri" pitchFamily="34" charset="0"/>
                <a:cs typeface="Times New Roman" pitchFamily="18" charset="0"/>
              </a:rPr>
              <a:t> </a:t>
            </a:r>
            <a:r>
              <a:rPr lang="en-US" sz="2400" b="1" smtClean="0">
                <a:solidFill>
                  <a:srgbClr val="0000CC"/>
                </a:solidFill>
                <a:latin typeface="Nightclub BTN" pitchFamily="34" charset="0"/>
                <a:ea typeface="Calibri" pitchFamily="34" charset="0"/>
                <a:cs typeface="Times New Roman" pitchFamily="18" charset="0"/>
              </a:rPr>
              <a:t> </a:t>
            </a:r>
            <a:r>
              <a:rPr lang="en-US" smtClean="0">
                <a:solidFill>
                  <a:srgbClr val="0000CC"/>
                </a:solidFill>
                <a:latin typeface="Comic Kings" pitchFamily="2" charset="0"/>
                <a:ea typeface="Calibri" pitchFamily="34" charset="0"/>
                <a:cs typeface="Times New Roman" pitchFamily="18" charset="0"/>
              </a:rPr>
              <a:t>CHI. C.</a:t>
            </a:r>
            <a:endParaRPr lang="it-IT" smtClean="0">
              <a:latin typeface="Comic Kings" pitchFamily="2" charset="0"/>
            </a:endParaRPr>
          </a:p>
        </p:txBody>
      </p:sp>
      <p:grpSp>
        <p:nvGrpSpPr>
          <p:cNvPr id="9" name="Gruppo 8"/>
          <p:cNvGrpSpPr/>
          <p:nvPr/>
        </p:nvGrpSpPr>
        <p:grpSpPr>
          <a:xfrm>
            <a:off x="448574" y="1009286"/>
            <a:ext cx="10584551" cy="2277373"/>
            <a:chOff x="448574" y="1009286"/>
            <a:chExt cx="10584551" cy="2277373"/>
          </a:xfrm>
        </p:grpSpPr>
        <p:sp>
          <p:nvSpPr>
            <p:cNvPr id="5" name="CasellaDiTesto 4"/>
            <p:cNvSpPr txBox="1"/>
            <p:nvPr/>
          </p:nvSpPr>
          <p:spPr>
            <a:xfrm>
              <a:off x="2863850" y="1095375"/>
              <a:ext cx="8169275" cy="2032000"/>
            </a:xfrm>
            <a:prstGeom prst="rect">
              <a:avLst/>
            </a:prstGeom>
            <a:noFill/>
          </p:spPr>
          <p:txBody>
            <a:bodyPr>
              <a:spAutoFit/>
            </a:bodyPr>
            <a:lstStyle/>
            <a:p>
              <a:pPr algn="just">
                <a:defRPr/>
              </a:pPr>
              <a:r>
                <a:rPr lang="it-IT" b="1" dirty="0">
                  <a:effectLst>
                    <a:outerShdw blurRad="38100" dist="38100" dir="2700000" algn="tl">
                      <a:srgbClr val="000000">
                        <a:alpha val="43137"/>
                      </a:srgbClr>
                    </a:outerShdw>
                  </a:effectLst>
                </a:rPr>
                <a:t>4. PROMUOVERE GIUSTIZIA SOCIALE</a:t>
              </a:r>
              <a:r>
                <a:rPr lang="it-IT" b="1" dirty="0"/>
                <a:t>.</a:t>
              </a:r>
              <a:endParaRPr lang="it-IT" dirty="0"/>
            </a:p>
            <a:p>
              <a:pPr>
                <a:defRPr/>
              </a:pPr>
              <a:r>
                <a:rPr lang="it-IT" dirty="0">
                  <a:solidFill>
                    <a:schemeClr val="tx2"/>
                  </a:solidFill>
                </a:rPr>
                <a:t>Costruire percorsi educativi e sociali per la convivenza civile e la pace tra i popoli. Il nuovo piano </a:t>
              </a:r>
              <a:r>
                <a:rPr lang="it-IT" b="1" dirty="0" err="1">
                  <a:solidFill>
                    <a:schemeClr val="tx2"/>
                  </a:solidFill>
                </a:rPr>
                <a:t>S.L.O.W.</a:t>
              </a:r>
              <a:r>
                <a:rPr lang="it-IT" b="1" dirty="0">
                  <a:solidFill>
                    <a:schemeClr val="tx2"/>
                  </a:solidFill>
                </a:rPr>
                <a:t> </a:t>
              </a:r>
              <a:r>
                <a:rPr lang="it-IT" b="1" dirty="0" err="1">
                  <a:solidFill>
                    <a:schemeClr val="tx2"/>
                  </a:solidFill>
                </a:rPr>
                <a:t>is</a:t>
              </a:r>
              <a:r>
                <a:rPr lang="it-IT" b="1" dirty="0">
                  <a:solidFill>
                    <a:schemeClr val="tx2"/>
                  </a:solidFill>
                </a:rPr>
                <a:t> </a:t>
              </a:r>
              <a:r>
                <a:rPr lang="it-IT" b="1" dirty="0" err="1">
                  <a:solidFill>
                    <a:schemeClr val="tx2"/>
                  </a:solidFill>
                </a:rPr>
                <a:t>CHI.C.</a:t>
              </a:r>
              <a:r>
                <a:rPr lang="it-IT" dirty="0">
                  <a:solidFill>
                    <a:schemeClr val="tx2"/>
                  </a:solidFill>
                </a:rPr>
                <a:t> vuole concorrere, attraverso accurate azioni di partecipazione con i bambini, a ricucire i contrasti e sciogliere i pregiudizi, finalizzando le energie della comunità locale educante verso obiettivi comuni condivisi, senza discriminazione di alcun genere. </a:t>
              </a:r>
            </a:p>
          </p:txBody>
        </p:sp>
        <p:pic>
          <p:nvPicPr>
            <p:cNvPr id="7" name="Immagine 6" descr="Eguaglianza, inclusione, giustizia sociale: &amp;quot;Cambiare è possibile&amp;quot;"/>
            <p:cNvPicPr/>
            <p:nvPr/>
          </p:nvPicPr>
          <p:blipFill rotWithShape="1">
            <a:blip r:embed="rId3" cstate="print">
              <a:extLst>
                <a:ext uri="{BEBA8EAE-BF5A-486C-A8C5-ECC9F3942E4B}"/>
                <a:ext uri="{28A0092B-C50C-407E-A947-70E740481C1C}"/>
              </a:extLst>
            </a:blip>
            <a:srcRect r="25497" b="2469"/>
            <a:stretch/>
          </p:blipFill>
          <p:spPr bwMode="auto">
            <a:xfrm>
              <a:off x="448574" y="1009286"/>
              <a:ext cx="2327786" cy="2277373"/>
            </a:xfrm>
            <a:prstGeom prst="rect">
              <a:avLst/>
            </a:prstGeom>
            <a:ln>
              <a:noFill/>
            </a:ln>
            <a:effectLst>
              <a:softEdge rad="112500"/>
            </a:effectLst>
            <a:extLst>
              <a:ext uri="{53640926-AAD7-44D8-BBD7-CCE9431645EC}"/>
            </a:extLst>
          </p:spPr>
        </p:pic>
      </p:grpSp>
      <p:grpSp>
        <p:nvGrpSpPr>
          <p:cNvPr id="10" name="Gruppo 9"/>
          <p:cNvGrpSpPr/>
          <p:nvPr/>
        </p:nvGrpSpPr>
        <p:grpSpPr>
          <a:xfrm>
            <a:off x="525463" y="3036499"/>
            <a:ext cx="10956295" cy="3048389"/>
            <a:chOff x="525463" y="3036499"/>
            <a:chExt cx="10956295" cy="3048389"/>
          </a:xfrm>
        </p:grpSpPr>
        <p:sp>
          <p:nvSpPr>
            <p:cNvPr id="6" name="CasellaDiTesto 5"/>
            <p:cNvSpPr txBox="1"/>
            <p:nvPr/>
          </p:nvSpPr>
          <p:spPr>
            <a:xfrm>
              <a:off x="525463" y="3498850"/>
              <a:ext cx="7807325" cy="2586038"/>
            </a:xfrm>
            <a:prstGeom prst="rect">
              <a:avLst/>
            </a:prstGeom>
            <a:noFill/>
          </p:spPr>
          <p:txBody>
            <a:bodyPr>
              <a:spAutoFit/>
            </a:bodyPr>
            <a:lstStyle/>
            <a:p>
              <a:pPr algn="just">
                <a:defRPr/>
              </a:pPr>
              <a:r>
                <a:rPr lang="it-IT" b="1" dirty="0">
                  <a:effectLst>
                    <a:outerShdw blurRad="38100" dist="38100" dir="2700000" algn="tl">
                      <a:srgbClr val="000000">
                        <a:alpha val="43137"/>
                      </a:srgbClr>
                    </a:outerShdw>
                  </a:effectLst>
                </a:rPr>
                <a:t>5. DARE NUOVO IMPULSO</a:t>
              </a:r>
            </a:p>
            <a:p>
              <a:pPr algn="just">
                <a:defRPr/>
              </a:pPr>
              <a:r>
                <a:rPr lang="it-IT" b="1" dirty="0">
                  <a:effectLst>
                    <a:outerShdw blurRad="38100" dist="38100" dir="2700000" algn="tl">
                      <a:srgbClr val="000000">
                        <a:alpha val="43137"/>
                      </a:srgbClr>
                    </a:outerShdw>
                  </a:effectLst>
                </a:rPr>
                <a:t>ALLA SOSTENIBILITÀ URBANA E ALLA CULTURA</a:t>
              </a:r>
              <a:r>
                <a:rPr lang="it-IT" b="1" dirty="0"/>
                <a:t>.</a:t>
              </a:r>
              <a:r>
                <a:rPr lang="it-IT" dirty="0"/>
                <a:t> </a:t>
              </a:r>
            </a:p>
            <a:p>
              <a:pPr algn="just">
                <a:defRPr/>
              </a:pPr>
              <a:r>
                <a:rPr lang="it-IT" dirty="0">
                  <a:solidFill>
                    <a:schemeClr val="tx2"/>
                  </a:solidFill>
                </a:rPr>
                <a:t>Per arginare i cambiamenti climatici non ci si può fermare alla sola difesa dell’ambiente naturale, ma occorre estendere l’obiettivo al rispetto e alla valorizzazione della cultura e del patrimonio storico artistico locale. Il nuovo piano come propulsore di nuove alleanze con vari soggetti vuole incrementare l’impegno per la sostenibilità ambientale alle risorse sociali con progressive azioni di inclusione e di responsabilità condivisa.</a:t>
              </a:r>
            </a:p>
          </p:txBody>
        </p:sp>
        <p:pic>
          <p:nvPicPr>
            <p:cNvPr id="8" name="Immagine 7" descr="Pubblicata una guida per promuovere la partecipazione culturale –  L&amp;#39;Osservatore"/>
            <p:cNvPicPr/>
            <p:nvPr/>
          </p:nvPicPr>
          <p:blipFill>
            <a:blip r:embed="rId4" cstate="print">
              <a:extLst>
                <a:ext uri="{28A0092B-C50C-407E-A947-70E740481C1C}"/>
              </a:extLst>
            </a:blip>
            <a:srcRect/>
            <a:stretch>
              <a:fillRect/>
            </a:stretch>
          </p:blipFill>
          <p:spPr bwMode="auto">
            <a:xfrm>
              <a:off x="8583283" y="3036499"/>
              <a:ext cx="2898475" cy="2855343"/>
            </a:xfrm>
            <a:prstGeom prst="ellipse">
              <a:avLst/>
            </a:prstGeom>
            <a:ln>
              <a:noFill/>
            </a:ln>
            <a:effectLst>
              <a:softEdge rad="112500"/>
            </a:effec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a:xfrm>
            <a:off x="3460750" y="233363"/>
            <a:ext cx="5646738" cy="600075"/>
          </a:xfrm>
        </p:spPr>
        <p:txBody>
          <a:bodyPr/>
          <a:lstStyle/>
          <a:p>
            <a:pPr algn="ctr">
              <a:lnSpc>
                <a:spcPct val="100000"/>
              </a:lnSpc>
            </a:pPr>
            <a:r>
              <a:rPr lang="it-IT" sz="3200" smtClean="0">
                <a:solidFill>
                  <a:srgbClr val="C00000"/>
                </a:solidFill>
                <a:latin typeface="Comic Kings" pitchFamily="2" charset="0"/>
              </a:rPr>
              <a:t>Linee Guida DEL PIANO</a:t>
            </a:r>
          </a:p>
        </p:txBody>
      </p:sp>
      <p:grpSp>
        <p:nvGrpSpPr>
          <p:cNvPr id="2" name="Gruppo 30"/>
          <p:cNvGrpSpPr>
            <a:grpSpLocks/>
          </p:cNvGrpSpPr>
          <p:nvPr/>
        </p:nvGrpSpPr>
        <p:grpSpPr bwMode="auto">
          <a:xfrm>
            <a:off x="6557963" y="3898900"/>
            <a:ext cx="4452937" cy="1966913"/>
            <a:chOff x="6557371" y="3899139"/>
            <a:chExt cx="4453409" cy="1966823"/>
          </a:xfrm>
        </p:grpSpPr>
        <p:pic>
          <p:nvPicPr>
            <p:cNvPr id="12" name="Picture 6" descr="IMGP1395"/>
            <p:cNvPicPr>
              <a:picLocks noChangeAspect="1" noChangeArrowheads="1"/>
            </p:cNvPicPr>
            <p:nvPr/>
          </p:nvPicPr>
          <p:blipFill>
            <a:blip r:embed="rId3" cstate="print"/>
            <a:srcRect/>
            <a:stretch>
              <a:fillRect/>
            </a:stretch>
          </p:blipFill>
          <p:spPr bwMode="auto">
            <a:xfrm>
              <a:off x="8392730" y="3899139"/>
              <a:ext cx="2618050" cy="19668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594" name="Text Box 10"/>
            <p:cNvSpPr txBox="1">
              <a:spLocks noChangeArrowheads="1"/>
            </p:cNvSpPr>
            <p:nvPr/>
          </p:nvSpPr>
          <p:spPr bwMode="auto">
            <a:xfrm rot="2391618">
              <a:off x="6557371" y="4598515"/>
              <a:ext cx="1374652" cy="581025"/>
            </a:xfrm>
            <a:prstGeom prst="rect">
              <a:avLst/>
            </a:prstGeom>
            <a:noFill/>
            <a:ln w="9525">
              <a:noFill/>
              <a:miter lim="800000"/>
              <a:headEnd/>
              <a:tailEnd/>
            </a:ln>
          </p:spPr>
          <p:txBody>
            <a:bodyPr>
              <a:spAutoFit/>
            </a:bodyPr>
            <a:lstStyle/>
            <a:p>
              <a:pPr algn="ctr"/>
              <a:r>
                <a:rPr lang="it-IT" sz="1600" b="1">
                  <a:solidFill>
                    <a:schemeClr val="tx2"/>
                  </a:solidFill>
                  <a:latin typeface="Arial" charset="0"/>
                </a:rPr>
                <a:t>Gioco e</a:t>
              </a:r>
            </a:p>
            <a:p>
              <a:pPr algn="ctr"/>
              <a:r>
                <a:rPr lang="it-IT" sz="1600" b="1">
                  <a:solidFill>
                    <a:schemeClr val="tx2"/>
                  </a:solidFill>
                  <a:latin typeface="Arial" charset="0"/>
                </a:rPr>
                <a:t>Educazione</a:t>
              </a:r>
            </a:p>
          </p:txBody>
        </p:sp>
        <p:sp>
          <p:nvSpPr>
            <p:cNvPr id="21" name="Freccia a destra con strisce 20"/>
            <p:cNvSpPr/>
            <p:nvPr/>
          </p:nvSpPr>
          <p:spPr>
            <a:xfrm rot="2422832">
              <a:off x="6778056" y="4302346"/>
              <a:ext cx="1552740" cy="5778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3" name="Gruppo 29"/>
          <p:cNvGrpSpPr>
            <a:grpSpLocks/>
          </p:cNvGrpSpPr>
          <p:nvPr/>
        </p:nvGrpSpPr>
        <p:grpSpPr bwMode="auto">
          <a:xfrm>
            <a:off x="6615113" y="933450"/>
            <a:ext cx="4227512" cy="2557463"/>
            <a:chOff x="6614554" y="932686"/>
            <a:chExt cx="4228850" cy="2558894"/>
          </a:xfrm>
        </p:grpSpPr>
        <p:pic>
          <p:nvPicPr>
            <p:cNvPr id="10" name="Picture 4" descr="foto 4"/>
            <p:cNvPicPr>
              <a:picLocks noChangeAspect="1" noChangeArrowheads="1"/>
            </p:cNvPicPr>
            <p:nvPr/>
          </p:nvPicPr>
          <p:blipFill>
            <a:blip r:embed="rId4" cstate="print"/>
            <a:srcRect/>
            <a:stretch>
              <a:fillRect/>
            </a:stretch>
          </p:blipFill>
          <p:spPr bwMode="auto">
            <a:xfrm>
              <a:off x="8333117" y="932686"/>
              <a:ext cx="2510287" cy="2558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591" name="Text Box 11"/>
            <p:cNvSpPr txBox="1">
              <a:spLocks noChangeArrowheads="1"/>
            </p:cNvSpPr>
            <p:nvPr/>
          </p:nvSpPr>
          <p:spPr bwMode="auto">
            <a:xfrm rot="-2426972">
              <a:off x="6614554" y="1562269"/>
              <a:ext cx="1400834" cy="581025"/>
            </a:xfrm>
            <a:prstGeom prst="rect">
              <a:avLst/>
            </a:prstGeom>
            <a:noFill/>
            <a:ln w="9525">
              <a:noFill/>
              <a:miter lim="800000"/>
              <a:headEnd/>
              <a:tailEnd/>
            </a:ln>
          </p:spPr>
          <p:txBody>
            <a:bodyPr>
              <a:spAutoFit/>
            </a:bodyPr>
            <a:lstStyle/>
            <a:p>
              <a:pPr algn="ctr"/>
              <a:r>
                <a:rPr lang="it-IT" sz="1600" b="1">
                  <a:solidFill>
                    <a:schemeClr val="tx2"/>
                  </a:solidFill>
                  <a:latin typeface="Arial" charset="0"/>
                </a:rPr>
                <a:t>Educazione alla Legalità</a:t>
              </a:r>
            </a:p>
          </p:txBody>
        </p:sp>
        <p:sp>
          <p:nvSpPr>
            <p:cNvPr id="23" name="Freccia a destra con strisce 22"/>
            <p:cNvSpPr/>
            <p:nvPr/>
          </p:nvSpPr>
          <p:spPr>
            <a:xfrm rot="19177168" flipV="1">
              <a:off x="6940094" y="1987376"/>
              <a:ext cx="1368858" cy="57817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24581" name="Picture 4" descr="Cittaslow accoglie Cortona, comune del buon vivere - Labsus"/>
          <p:cNvPicPr>
            <a:picLocks noChangeAspect="1" noChangeArrowheads="1"/>
          </p:cNvPicPr>
          <p:nvPr/>
        </p:nvPicPr>
        <p:blipFill>
          <a:blip r:embed="rId5" cstate="print">
            <a:clrChange>
              <a:clrFrom>
                <a:srgbClr val="FFFFFF"/>
              </a:clrFrom>
              <a:clrTo>
                <a:srgbClr val="FFFFFF">
                  <a:alpha val="0"/>
                </a:srgbClr>
              </a:clrTo>
            </a:clrChange>
          </a:blip>
          <a:srcRect b="30055"/>
          <a:stretch>
            <a:fillRect/>
          </a:stretch>
        </p:blipFill>
        <p:spPr bwMode="auto">
          <a:xfrm>
            <a:off x="4959350" y="2371725"/>
            <a:ext cx="2136775" cy="1577975"/>
          </a:xfrm>
          <a:prstGeom prst="rect">
            <a:avLst/>
          </a:prstGeom>
          <a:noFill/>
          <a:ln w="9525">
            <a:noFill/>
            <a:miter lim="800000"/>
            <a:headEnd/>
            <a:tailEnd/>
          </a:ln>
        </p:spPr>
      </p:pic>
      <p:grpSp>
        <p:nvGrpSpPr>
          <p:cNvPr id="4" name="Gruppo 31"/>
          <p:cNvGrpSpPr>
            <a:grpSpLocks/>
          </p:cNvGrpSpPr>
          <p:nvPr/>
        </p:nvGrpSpPr>
        <p:grpSpPr bwMode="auto">
          <a:xfrm>
            <a:off x="1473200" y="3910013"/>
            <a:ext cx="4378325" cy="2189162"/>
            <a:chOff x="1473679" y="3910640"/>
            <a:chExt cx="4378425" cy="2188235"/>
          </a:xfrm>
        </p:grpSpPr>
        <p:pic>
          <p:nvPicPr>
            <p:cNvPr id="11" name="Picture 5" descr="foto 3"/>
            <p:cNvPicPr>
              <a:picLocks noChangeAspect="1" noChangeArrowheads="1"/>
            </p:cNvPicPr>
            <p:nvPr/>
          </p:nvPicPr>
          <p:blipFill>
            <a:blip r:embed="rId6" cstate="print"/>
            <a:srcRect b="11494"/>
            <a:stretch>
              <a:fillRect/>
            </a:stretch>
          </p:blipFill>
          <p:spPr bwMode="auto">
            <a:xfrm>
              <a:off x="1473679" y="3910640"/>
              <a:ext cx="2472403" cy="21882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588" name="Text Box 12"/>
            <p:cNvSpPr txBox="1">
              <a:spLocks noChangeArrowheads="1"/>
            </p:cNvSpPr>
            <p:nvPr/>
          </p:nvSpPr>
          <p:spPr bwMode="auto">
            <a:xfrm rot="-2454863">
              <a:off x="4537700" y="4523265"/>
              <a:ext cx="1314404" cy="581025"/>
            </a:xfrm>
            <a:prstGeom prst="rect">
              <a:avLst/>
            </a:prstGeom>
            <a:noFill/>
            <a:ln w="9525">
              <a:noFill/>
              <a:miter lim="800000"/>
              <a:headEnd/>
              <a:tailEnd/>
            </a:ln>
          </p:spPr>
          <p:txBody>
            <a:bodyPr>
              <a:spAutoFit/>
            </a:bodyPr>
            <a:lstStyle/>
            <a:p>
              <a:pPr algn="ctr"/>
              <a:r>
                <a:rPr lang="it-IT" sz="1600" b="1">
                  <a:solidFill>
                    <a:schemeClr val="tx2"/>
                  </a:solidFill>
                  <a:latin typeface="Arial" charset="0"/>
                </a:rPr>
                <a:t>Convivenza</a:t>
              </a:r>
            </a:p>
            <a:p>
              <a:pPr algn="ctr"/>
              <a:r>
                <a:rPr lang="it-IT" sz="1600" b="1">
                  <a:solidFill>
                    <a:schemeClr val="tx2"/>
                  </a:solidFill>
                  <a:latin typeface="Arial" charset="0"/>
                </a:rPr>
                <a:t>col Vesuvio</a:t>
              </a:r>
            </a:p>
          </p:txBody>
        </p:sp>
        <p:sp>
          <p:nvSpPr>
            <p:cNvPr id="27" name="Freccia a destra con strisce 26"/>
            <p:cNvSpPr/>
            <p:nvPr/>
          </p:nvSpPr>
          <p:spPr>
            <a:xfrm rot="19177168" flipH="1">
              <a:off x="3956586" y="4302586"/>
              <a:ext cx="1554198" cy="57760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5" name="Gruppo 28"/>
          <p:cNvGrpSpPr>
            <a:grpSpLocks/>
          </p:cNvGrpSpPr>
          <p:nvPr/>
        </p:nvGrpSpPr>
        <p:grpSpPr bwMode="auto">
          <a:xfrm>
            <a:off x="1474788" y="977900"/>
            <a:ext cx="4403725" cy="2627313"/>
            <a:chOff x="1475116" y="977661"/>
            <a:chExt cx="4403798" cy="2628182"/>
          </a:xfrm>
        </p:grpSpPr>
        <p:pic>
          <p:nvPicPr>
            <p:cNvPr id="9" name="Picture 3" descr="prog partecipata"/>
            <p:cNvPicPr>
              <a:picLocks noChangeAspect="1" noChangeArrowheads="1"/>
            </p:cNvPicPr>
            <p:nvPr/>
          </p:nvPicPr>
          <p:blipFill>
            <a:blip r:embed="rId7" cstate="print"/>
            <a:srcRect/>
            <a:stretch>
              <a:fillRect/>
            </a:stretch>
          </p:blipFill>
          <p:spPr bwMode="auto">
            <a:xfrm>
              <a:off x="1475116" y="977661"/>
              <a:ext cx="2389256" cy="2628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585" name="Text Box 9"/>
            <p:cNvSpPr txBox="1">
              <a:spLocks noChangeArrowheads="1"/>
            </p:cNvSpPr>
            <p:nvPr/>
          </p:nvSpPr>
          <p:spPr bwMode="auto">
            <a:xfrm rot="2475755">
              <a:off x="4349202" y="1661320"/>
              <a:ext cx="1529712" cy="581025"/>
            </a:xfrm>
            <a:prstGeom prst="rect">
              <a:avLst/>
            </a:prstGeom>
            <a:noFill/>
            <a:ln w="9525">
              <a:noFill/>
              <a:miter lim="800000"/>
              <a:headEnd/>
              <a:tailEnd/>
            </a:ln>
          </p:spPr>
          <p:txBody>
            <a:bodyPr>
              <a:spAutoFit/>
            </a:bodyPr>
            <a:lstStyle/>
            <a:p>
              <a:pPr algn="ctr">
                <a:spcBef>
                  <a:spcPct val="50000"/>
                </a:spcBef>
              </a:pPr>
              <a:r>
                <a:rPr lang="it-IT" sz="1600" b="1">
                  <a:solidFill>
                    <a:schemeClr val="tx2"/>
                  </a:solidFill>
                  <a:latin typeface="Arial" charset="0"/>
                </a:rPr>
                <a:t>Progettazione Partecipata</a:t>
              </a:r>
            </a:p>
          </p:txBody>
        </p:sp>
        <p:sp>
          <p:nvSpPr>
            <p:cNvPr id="28" name="Freccia a destra con strisce 27"/>
            <p:cNvSpPr/>
            <p:nvPr/>
          </p:nvSpPr>
          <p:spPr>
            <a:xfrm rot="2422832" flipH="1" flipV="1">
              <a:off x="3978644" y="1986057"/>
              <a:ext cx="1368448" cy="57804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ppt_w*0.05"/>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anim calcmode="lin" valueType="num">
                                      <p:cBhvr>
                                        <p:cTn id="15" dur="500" fill="hold"/>
                                        <p:tgtEl>
                                          <p:spTgt spid="2"/>
                                        </p:tgtEl>
                                        <p:attrNameLst>
                                          <p:attrName>ppt_x</p:attrName>
                                        </p:attrNameLst>
                                      </p:cBhvr>
                                      <p:tavLst>
                                        <p:tav tm="0">
                                          <p:val>
                                            <p:strVal val="#ppt_x-.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ppt_w*0.05"/>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anim calcmode="lin" valueType="num">
                                      <p:cBhvr>
                                        <p:cTn id="24" dur="500" fill="hold"/>
                                        <p:tgtEl>
                                          <p:spTgt spid="3"/>
                                        </p:tgtEl>
                                        <p:attrNameLst>
                                          <p:attrName>ppt_x</p:attrName>
                                        </p:attrNameLst>
                                      </p:cBhvr>
                                      <p:tavLst>
                                        <p:tav tm="0">
                                          <p:val>
                                            <p:strVal val="#ppt_x-.2"/>
                                          </p:val>
                                        </p:tav>
                                        <p:tav tm="100000">
                                          <p:val>
                                            <p:strVal val="#ppt_x"/>
                                          </p:val>
                                        </p:tav>
                                      </p:tavLst>
                                    </p:anim>
                                    <p:anim calcmode="lin" valueType="num">
                                      <p:cBhvr>
                                        <p:cTn id="25" dur="500" fill="hold"/>
                                        <p:tgtEl>
                                          <p:spTgt spid="3"/>
                                        </p:tgtEl>
                                        <p:attrNameLst>
                                          <p:attrName>ppt_y</p:attrName>
                                        </p:attrNameLst>
                                      </p:cBhvr>
                                      <p:tavLst>
                                        <p:tav tm="0">
                                          <p:val>
                                            <p:strVal val="#ppt_y"/>
                                          </p:val>
                                        </p:tav>
                                        <p:tav tm="100000">
                                          <p:val>
                                            <p:strVal val="#ppt_y"/>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a:xfrm>
            <a:off x="1932317" y="207484"/>
            <a:ext cx="7961732" cy="600075"/>
          </a:xfrm>
        </p:spPr>
        <p:txBody>
          <a:bodyPr/>
          <a:lstStyle/>
          <a:p>
            <a:pPr algn="ctr">
              <a:lnSpc>
                <a:spcPct val="100000"/>
              </a:lnSpc>
            </a:pPr>
            <a:r>
              <a:rPr lang="it-IT" sz="3200" dirty="0" smtClean="0">
                <a:solidFill>
                  <a:srgbClr val="0000CC"/>
                </a:solidFill>
                <a:latin typeface="Comic Kings" pitchFamily="2" charset="0"/>
              </a:rPr>
              <a:t>Potenziali </a:t>
            </a:r>
            <a:r>
              <a:rPr lang="it-IT" sz="3200" dirty="0" err="1" smtClean="0">
                <a:solidFill>
                  <a:srgbClr val="0000CC"/>
                </a:solidFill>
                <a:latin typeface="Comic Kings" pitchFamily="2" charset="0"/>
              </a:rPr>
              <a:t>PARTNERs</a:t>
            </a:r>
            <a:r>
              <a:rPr lang="it-IT" sz="3200" dirty="0" smtClean="0">
                <a:solidFill>
                  <a:srgbClr val="0000CC"/>
                </a:solidFill>
                <a:latin typeface="Comic Kings" pitchFamily="2" charset="0"/>
              </a:rPr>
              <a:t> DEL PIANO</a:t>
            </a:r>
          </a:p>
        </p:txBody>
      </p:sp>
      <p:pic>
        <p:nvPicPr>
          <p:cNvPr id="25603" name="Immagine 21" descr="CSR – Partnerships: Making development work – Partnership ID"/>
          <p:cNvPicPr>
            <a:picLocks noChangeAspect="1" noChangeArrowheads="1"/>
          </p:cNvPicPr>
          <p:nvPr/>
        </p:nvPicPr>
        <p:blipFill>
          <a:blip r:embed="rId3" cstate="print">
            <a:clrChange>
              <a:clrFrom>
                <a:srgbClr val="FFFFFF"/>
              </a:clrFrom>
              <a:clrTo>
                <a:srgbClr val="FFFFFF">
                  <a:alpha val="0"/>
                </a:srgbClr>
              </a:clrTo>
            </a:clrChange>
          </a:blip>
          <a:srcRect b="8723"/>
          <a:stretch>
            <a:fillRect/>
          </a:stretch>
        </p:blipFill>
        <p:spPr bwMode="auto">
          <a:xfrm>
            <a:off x="0" y="3769624"/>
            <a:ext cx="3803650" cy="3001963"/>
          </a:xfrm>
          <a:prstGeom prst="rect">
            <a:avLst/>
          </a:prstGeom>
          <a:noFill/>
          <a:ln w="9525">
            <a:noFill/>
            <a:miter lim="800000"/>
            <a:headEnd/>
            <a:tailEnd/>
          </a:ln>
        </p:spPr>
      </p:pic>
      <p:pic>
        <p:nvPicPr>
          <p:cNvPr id="25604" name="Picture 4" descr="Cittaslow accoglie Cortona, comune del buon vivere - Labsus"/>
          <p:cNvPicPr>
            <a:picLocks noChangeAspect="1" noChangeArrowheads="1"/>
          </p:cNvPicPr>
          <p:nvPr/>
        </p:nvPicPr>
        <p:blipFill>
          <a:blip r:embed="rId4" cstate="print">
            <a:clrChange>
              <a:clrFrom>
                <a:srgbClr val="FFFFFF"/>
              </a:clrFrom>
              <a:clrTo>
                <a:srgbClr val="FFFFFF">
                  <a:alpha val="0"/>
                </a:srgbClr>
              </a:clrTo>
            </a:clrChange>
          </a:blip>
          <a:srcRect b="30055"/>
          <a:stretch>
            <a:fillRect/>
          </a:stretch>
        </p:blipFill>
        <p:spPr bwMode="auto">
          <a:xfrm rot="422624">
            <a:off x="3105859" y="4400621"/>
            <a:ext cx="2781714" cy="2054253"/>
          </a:xfrm>
          <a:prstGeom prst="rect">
            <a:avLst/>
          </a:prstGeom>
          <a:noFill/>
          <a:ln w="9525">
            <a:noFill/>
            <a:miter lim="800000"/>
            <a:headEnd/>
            <a:tailEnd/>
          </a:ln>
        </p:spPr>
      </p:pic>
      <p:grpSp>
        <p:nvGrpSpPr>
          <p:cNvPr id="30" name="Gruppo 29"/>
          <p:cNvGrpSpPr/>
          <p:nvPr/>
        </p:nvGrpSpPr>
        <p:grpSpPr>
          <a:xfrm>
            <a:off x="206946" y="1189038"/>
            <a:ext cx="11818367" cy="5327650"/>
            <a:chOff x="206946" y="1189038"/>
            <a:chExt cx="11818367" cy="5327650"/>
          </a:xfrm>
        </p:grpSpPr>
        <p:sp>
          <p:nvSpPr>
            <p:cNvPr id="25605" name="CasellaDiTesto 23"/>
            <p:cNvSpPr txBox="1">
              <a:spLocks noChangeArrowheads="1"/>
            </p:cNvSpPr>
            <p:nvPr/>
          </p:nvSpPr>
          <p:spPr bwMode="auto">
            <a:xfrm>
              <a:off x="6663733" y="4270375"/>
              <a:ext cx="1695450" cy="2246313"/>
            </a:xfrm>
            <a:prstGeom prst="rect">
              <a:avLst/>
            </a:prstGeom>
            <a:noFill/>
            <a:ln w="9525">
              <a:noFill/>
              <a:miter lim="800000"/>
              <a:headEnd/>
              <a:tailEnd/>
            </a:ln>
          </p:spPr>
          <p:txBody>
            <a:bodyPr>
              <a:spAutoFit/>
            </a:bodyPr>
            <a:lstStyle/>
            <a:p>
              <a:pPr algn="ctr"/>
              <a:r>
                <a:rPr lang="it-IT" sz="1400" b="1">
                  <a:solidFill>
                    <a:schemeClr val="tx2"/>
                  </a:solidFill>
                  <a:latin typeface="Arial" charset="0"/>
                  <a:cs typeface="Arial" charset="0"/>
                </a:rPr>
                <a:t>Comuni di:</a:t>
              </a:r>
            </a:p>
            <a:p>
              <a:pPr algn="ctr"/>
              <a:r>
                <a:rPr lang="it-IT" sz="1400" b="1">
                  <a:latin typeface="Arial" charset="0"/>
                  <a:cs typeface="Arial" charset="0"/>
                </a:rPr>
                <a:t>Avellino</a:t>
              </a:r>
            </a:p>
            <a:p>
              <a:pPr algn="ctr"/>
              <a:r>
                <a:rPr lang="it-IT" sz="1400" b="1">
                  <a:latin typeface="Arial" charset="0"/>
                  <a:cs typeface="Arial" charset="0"/>
                </a:rPr>
                <a:t>Casalnuovo</a:t>
              </a:r>
            </a:p>
            <a:p>
              <a:pPr algn="ctr"/>
              <a:r>
                <a:rPr lang="it-IT" sz="1400" b="1">
                  <a:latin typeface="Arial" charset="0"/>
                  <a:cs typeface="Arial" charset="0"/>
                </a:rPr>
                <a:t>Frattamaggiore</a:t>
              </a:r>
            </a:p>
            <a:p>
              <a:pPr algn="ctr"/>
              <a:r>
                <a:rPr lang="it-IT" sz="1400" b="1">
                  <a:latin typeface="Arial" charset="0"/>
                  <a:cs typeface="Arial" charset="0"/>
                </a:rPr>
                <a:t>Frattaminore</a:t>
              </a:r>
            </a:p>
            <a:p>
              <a:pPr algn="ctr"/>
              <a:r>
                <a:rPr lang="it-IT" sz="1400" b="1">
                  <a:latin typeface="Arial" charset="0"/>
                  <a:cs typeface="Arial" charset="0"/>
                </a:rPr>
                <a:t>Quarto</a:t>
              </a:r>
            </a:p>
            <a:p>
              <a:pPr algn="ctr"/>
              <a:r>
                <a:rPr lang="it-IT" sz="1400" b="1">
                  <a:latin typeface="Arial" charset="0"/>
                  <a:cs typeface="Arial" charset="0"/>
                </a:rPr>
                <a:t>Cercola</a:t>
              </a:r>
            </a:p>
            <a:p>
              <a:pPr algn="ctr"/>
              <a:r>
                <a:rPr lang="it-IT" sz="1400" b="1">
                  <a:latin typeface="Arial" charset="0"/>
                  <a:cs typeface="Arial" charset="0"/>
                </a:rPr>
                <a:t>Somma Vesuviana</a:t>
              </a:r>
            </a:p>
            <a:p>
              <a:pPr algn="ctr"/>
              <a:r>
                <a:rPr lang="it-IT" sz="1400" b="1">
                  <a:latin typeface="Arial" charset="0"/>
                  <a:cs typeface="Arial" charset="0"/>
                </a:rPr>
                <a:t>Sapri, ed altri</a:t>
              </a:r>
            </a:p>
          </p:txBody>
        </p:sp>
        <p:pic>
          <p:nvPicPr>
            <p:cNvPr id="25606" name="Picture 4" descr="Nessuna descrizione della foto disponibile."/>
            <p:cNvPicPr>
              <a:picLocks noChangeAspect="1" noChangeArrowheads="1"/>
            </p:cNvPicPr>
            <p:nvPr/>
          </p:nvPicPr>
          <p:blipFill>
            <a:blip r:embed="rId5" cstate="print">
              <a:clrChange>
                <a:clrFrom>
                  <a:srgbClr val="FFFFFF"/>
                </a:clrFrom>
                <a:clrTo>
                  <a:srgbClr val="FFFFFF">
                    <a:alpha val="0"/>
                  </a:srgbClr>
                </a:clrTo>
              </a:clrChange>
            </a:blip>
            <a:srcRect t="27953" b="27251"/>
            <a:stretch>
              <a:fillRect/>
            </a:stretch>
          </p:blipFill>
          <p:spPr bwMode="auto">
            <a:xfrm>
              <a:off x="2735263" y="1189038"/>
              <a:ext cx="2795587" cy="1252537"/>
            </a:xfrm>
            <a:prstGeom prst="rect">
              <a:avLst/>
            </a:prstGeom>
            <a:noFill/>
            <a:ln w="9525">
              <a:noFill/>
              <a:miter lim="800000"/>
              <a:headEnd/>
              <a:tailEnd/>
            </a:ln>
          </p:spPr>
        </p:pic>
        <p:pic>
          <p:nvPicPr>
            <p:cNvPr id="25607" name="Picture 6" descr="Staffetta di scrittura Bimed - Andersen"/>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6946" y="2872460"/>
              <a:ext cx="2657023" cy="1026027"/>
            </a:xfrm>
            <a:prstGeom prst="rect">
              <a:avLst/>
            </a:prstGeom>
            <a:noFill/>
            <a:ln w="9525">
              <a:noFill/>
              <a:miter lim="800000"/>
              <a:headEnd/>
              <a:tailEnd/>
            </a:ln>
          </p:spPr>
        </p:pic>
        <p:pic>
          <p:nvPicPr>
            <p:cNvPr id="25608" name="Picture 8" descr="USR CAMPANIA: Procedura per la selezione di personale docente da destinare  ai Progetti nazionali per l&amp;#39;anno scolastico 2020/21 presso l&amp;#39;USR per la  Campania, ai sensi dell&amp;#39;art. 1 comma 65 della Legge 1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043738" y="1189038"/>
              <a:ext cx="2235200" cy="1230312"/>
            </a:xfrm>
            <a:prstGeom prst="rect">
              <a:avLst/>
            </a:prstGeom>
            <a:noFill/>
            <a:ln w="9525">
              <a:noFill/>
              <a:miter lim="800000"/>
              <a:headEnd/>
              <a:tailEnd/>
            </a:ln>
          </p:spPr>
        </p:pic>
        <p:pic>
          <p:nvPicPr>
            <p:cNvPr id="25609" name="Picture 10" descr="Regione Campania, concorso per diplomati: 98 assunzioni a tempo  indeterminato - WeCanJob.it"/>
            <p:cNvPicPr>
              <a:picLocks noChangeAspect="1" noChangeArrowheads="1"/>
            </p:cNvPicPr>
            <p:nvPr/>
          </p:nvPicPr>
          <p:blipFill>
            <a:blip r:embed="rId8" cstate="print">
              <a:clrChange>
                <a:clrFrom>
                  <a:srgbClr val="FFFFFF"/>
                </a:clrFrom>
                <a:clrTo>
                  <a:srgbClr val="FFFFFF">
                    <a:alpha val="0"/>
                  </a:srgbClr>
                </a:clrTo>
              </a:clrChange>
            </a:blip>
            <a:srcRect l="23853" t="12523" r="24850" b="11876"/>
            <a:stretch>
              <a:fillRect/>
            </a:stretch>
          </p:blipFill>
          <p:spPr bwMode="auto">
            <a:xfrm>
              <a:off x="5557838" y="1189038"/>
              <a:ext cx="1458912" cy="1277937"/>
            </a:xfrm>
            <a:prstGeom prst="rect">
              <a:avLst/>
            </a:prstGeom>
            <a:noFill/>
            <a:ln w="9525">
              <a:noFill/>
              <a:miter lim="800000"/>
              <a:headEnd/>
              <a:tailEnd/>
            </a:ln>
          </p:spPr>
        </p:pic>
        <p:pic>
          <p:nvPicPr>
            <p:cNvPr id="25610" name="Picture 14" descr="http://www.pisea.eu/sites/default/files/fondazione.png"/>
            <p:cNvPicPr>
              <a:picLocks noChangeAspect="1" noChangeArrowheads="1"/>
            </p:cNvPicPr>
            <p:nvPr/>
          </p:nvPicPr>
          <p:blipFill>
            <a:blip r:embed="rId9" cstate="print">
              <a:clrChange>
                <a:clrFrom>
                  <a:srgbClr val="FFFFFF"/>
                </a:clrFrom>
                <a:clrTo>
                  <a:srgbClr val="FFFFFF">
                    <a:alpha val="0"/>
                  </a:srgbClr>
                </a:clrTo>
              </a:clrChange>
            </a:blip>
            <a:srcRect l="5495" t="12897" r="3712" b="12305"/>
            <a:stretch>
              <a:fillRect/>
            </a:stretch>
          </p:blipFill>
          <p:spPr bwMode="auto">
            <a:xfrm>
              <a:off x="3011606" y="2872460"/>
              <a:ext cx="1151626" cy="993220"/>
            </a:xfrm>
            <a:prstGeom prst="rect">
              <a:avLst/>
            </a:prstGeom>
            <a:noFill/>
            <a:ln w="9525">
              <a:noFill/>
              <a:miter lim="800000"/>
              <a:headEnd/>
              <a:tailEnd/>
            </a:ln>
          </p:spPr>
        </p:pic>
        <p:pic>
          <p:nvPicPr>
            <p:cNvPr id="25611" name="Picture 18" descr="Nessuna descrizione della foto disponibile."/>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693140" y="2872460"/>
              <a:ext cx="853117" cy="1147436"/>
            </a:xfrm>
            <a:prstGeom prst="rect">
              <a:avLst/>
            </a:prstGeom>
            <a:noFill/>
            <a:ln w="9525">
              <a:noFill/>
              <a:miter lim="800000"/>
              <a:headEnd/>
              <a:tailEnd/>
            </a:ln>
          </p:spPr>
        </p:pic>
        <p:grpSp>
          <p:nvGrpSpPr>
            <p:cNvPr id="27" name="Gruppo 26"/>
            <p:cNvGrpSpPr/>
            <p:nvPr/>
          </p:nvGrpSpPr>
          <p:grpSpPr>
            <a:xfrm>
              <a:off x="4080590" y="2777574"/>
              <a:ext cx="1923393" cy="1175238"/>
              <a:chOff x="4080590" y="2777574"/>
              <a:chExt cx="1923393" cy="1175238"/>
            </a:xfrm>
          </p:grpSpPr>
          <p:pic>
            <p:nvPicPr>
              <p:cNvPr id="25612" name="Picture 20" descr="Comunicazione sui servizi scolastici integrativi - Scuola Primaria Anna  Frank e Scuola dell&amp;#39;Infanzia Raffaello."/>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319495" y="2777574"/>
                <a:ext cx="1474397" cy="1029140"/>
              </a:xfrm>
              <a:prstGeom prst="rect">
                <a:avLst/>
              </a:prstGeom>
              <a:noFill/>
              <a:ln w="9525">
                <a:noFill/>
                <a:miter lim="800000"/>
                <a:headEnd/>
                <a:tailEnd/>
              </a:ln>
            </p:spPr>
          </p:pic>
          <p:sp>
            <p:nvSpPr>
              <p:cNvPr id="25613" name="CasellaDiTesto 33"/>
              <p:cNvSpPr txBox="1">
                <a:spLocks noChangeArrowheads="1"/>
              </p:cNvSpPr>
              <p:nvPr/>
            </p:nvSpPr>
            <p:spPr bwMode="auto">
              <a:xfrm>
                <a:off x="4080590" y="3721980"/>
                <a:ext cx="1923393" cy="230832"/>
              </a:xfrm>
              <a:prstGeom prst="rect">
                <a:avLst/>
              </a:prstGeom>
              <a:noFill/>
              <a:ln w="9525">
                <a:noFill/>
                <a:miter lim="800000"/>
                <a:headEnd/>
                <a:tailEnd/>
              </a:ln>
            </p:spPr>
            <p:txBody>
              <a:bodyPr wrap="square">
                <a:spAutoFit/>
              </a:bodyPr>
              <a:lstStyle/>
              <a:p>
                <a:pPr algn="ctr"/>
                <a:r>
                  <a:rPr lang="it-IT" sz="900" b="1" dirty="0">
                    <a:solidFill>
                      <a:schemeClr val="tx2"/>
                    </a:solidFill>
                    <a:latin typeface="Arial" charset="0"/>
                    <a:cs typeface="Arial" charset="0"/>
                  </a:rPr>
                  <a:t>Istituzioni scolastiche cittadine</a:t>
                </a:r>
              </a:p>
            </p:txBody>
          </p:sp>
        </p:grpSp>
        <p:pic>
          <p:nvPicPr>
            <p:cNvPr id="25614" name="Picture 24" descr="Potrebbe essere un'illustrazione raffigurante ‎il seguente testo &quot;‎ا Biblioteca Villa Bruno La città di San Giorgio Cremano‎&quot;‎"/>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693894" y="2872460"/>
              <a:ext cx="1105569" cy="1104303"/>
            </a:xfrm>
            <a:prstGeom prst="rect">
              <a:avLst/>
            </a:prstGeom>
            <a:noFill/>
            <a:ln w="9525">
              <a:noFill/>
              <a:miter lim="800000"/>
              <a:headEnd/>
              <a:tailEnd/>
            </a:ln>
          </p:spPr>
        </p:pic>
        <p:pic>
          <p:nvPicPr>
            <p:cNvPr id="25615" name="Immagine 38" descr="bollino porte aperte.png"/>
            <p:cNvPicPr>
              <a:picLocks noChangeAspect="1"/>
            </p:cNvPicPr>
            <p:nvPr/>
          </p:nvPicPr>
          <p:blipFill>
            <a:blip r:embed="rId13" cstate="print"/>
            <a:srcRect/>
            <a:stretch>
              <a:fillRect/>
            </a:stretch>
          </p:blipFill>
          <p:spPr bwMode="auto">
            <a:xfrm>
              <a:off x="9947100" y="2872460"/>
              <a:ext cx="938450" cy="1018040"/>
            </a:xfrm>
            <a:prstGeom prst="rect">
              <a:avLst/>
            </a:prstGeom>
            <a:noFill/>
            <a:ln w="9525">
              <a:noFill/>
              <a:miter lim="800000"/>
              <a:headEnd/>
              <a:tailEnd/>
            </a:ln>
          </p:spPr>
        </p:pic>
        <p:pic>
          <p:nvPicPr>
            <p:cNvPr id="25616" name="Picture 28" descr="File:San Giorgio a Cremano-Stemma.gif - Wikipedia"/>
            <p:cNvPicPr>
              <a:picLocks noChangeAspect="1" noChangeArrowheads="1"/>
            </p:cNvPicPr>
            <p:nvPr/>
          </p:nvPicPr>
          <p:blipFill>
            <a:blip r:embed="rId14" cstate="print"/>
            <a:srcRect/>
            <a:stretch>
              <a:fillRect/>
            </a:stretch>
          </p:blipFill>
          <p:spPr bwMode="auto">
            <a:xfrm>
              <a:off x="8764438" y="4416695"/>
              <a:ext cx="1199072" cy="1200489"/>
            </a:xfrm>
            <a:prstGeom prst="rect">
              <a:avLst/>
            </a:prstGeom>
            <a:noFill/>
            <a:ln w="9525">
              <a:noFill/>
              <a:miter lim="800000"/>
              <a:headEnd/>
              <a:tailEnd/>
            </a:ln>
          </p:spPr>
        </p:pic>
        <p:sp>
          <p:nvSpPr>
            <p:cNvPr id="25617" name="CasellaDiTesto 40"/>
            <p:cNvSpPr txBox="1">
              <a:spLocks noChangeArrowheads="1"/>
            </p:cNvSpPr>
            <p:nvPr/>
          </p:nvSpPr>
          <p:spPr bwMode="auto">
            <a:xfrm>
              <a:off x="8910608" y="5599682"/>
              <a:ext cx="974725" cy="400050"/>
            </a:xfrm>
            <a:prstGeom prst="rect">
              <a:avLst/>
            </a:prstGeom>
            <a:noFill/>
            <a:ln w="9525">
              <a:noFill/>
              <a:miter lim="800000"/>
              <a:headEnd/>
              <a:tailEnd/>
            </a:ln>
          </p:spPr>
          <p:txBody>
            <a:bodyPr>
              <a:spAutoFit/>
            </a:bodyPr>
            <a:lstStyle/>
            <a:p>
              <a:pPr algn="ctr"/>
              <a:r>
                <a:rPr lang="it-IT" sz="1000" b="1" dirty="0">
                  <a:solidFill>
                    <a:schemeClr val="tx2"/>
                  </a:solidFill>
                  <a:latin typeface="Arial" charset="0"/>
                  <a:cs typeface="Arial" charset="0"/>
                </a:rPr>
                <a:t>Altri Settori dell’ente</a:t>
              </a:r>
              <a:endParaRPr lang="it-IT" sz="1300" b="1" dirty="0">
                <a:solidFill>
                  <a:schemeClr val="tx2"/>
                </a:solidFill>
                <a:latin typeface="Arial" charset="0"/>
                <a:cs typeface="Arial" charset="0"/>
              </a:endParaRPr>
            </a:p>
          </p:txBody>
        </p:sp>
        <p:pic>
          <p:nvPicPr>
            <p:cNvPr id="25618" name="Picture 32" descr="Potrebbe essere un'immagine raffigurante il seguente testo &quot;regione campania aslnapoli3sud&quot;"/>
            <p:cNvPicPr>
              <a:picLocks noChangeAspect="1" noChangeArrowheads="1"/>
            </p:cNvPicPr>
            <p:nvPr/>
          </p:nvPicPr>
          <p:blipFill>
            <a:blip r:embed="rId15" cstate="print">
              <a:clrChange>
                <a:clrFrom>
                  <a:srgbClr val="FFFFFF"/>
                </a:clrFrom>
                <a:clrTo>
                  <a:srgbClr val="FFFFFF">
                    <a:alpha val="0"/>
                  </a:srgbClr>
                </a:clrTo>
              </a:clrChange>
            </a:blip>
            <a:srcRect l="9383" t="34923" r="8002" b="27808"/>
            <a:stretch>
              <a:fillRect/>
            </a:stretch>
          </p:blipFill>
          <p:spPr bwMode="auto">
            <a:xfrm>
              <a:off x="9305925" y="1189038"/>
              <a:ext cx="2719388" cy="1227137"/>
            </a:xfrm>
            <a:prstGeom prst="rect">
              <a:avLst/>
            </a:prstGeom>
            <a:noFill/>
            <a:ln w="9525">
              <a:noFill/>
              <a:miter lim="800000"/>
              <a:headEnd/>
              <a:tailEnd/>
            </a:ln>
          </p:spPr>
        </p:pic>
        <p:grpSp>
          <p:nvGrpSpPr>
            <p:cNvPr id="29" name="Gruppo 28"/>
            <p:cNvGrpSpPr/>
            <p:nvPr/>
          </p:nvGrpSpPr>
          <p:grpSpPr>
            <a:xfrm>
              <a:off x="10970523" y="2717192"/>
              <a:ext cx="974725" cy="1438400"/>
              <a:chOff x="10970523" y="2717192"/>
              <a:chExt cx="974725" cy="1438400"/>
            </a:xfrm>
          </p:grpSpPr>
          <p:pic>
            <p:nvPicPr>
              <p:cNvPr id="25619" name="Picture 34" descr="Parrocchia Ss Andrea e Colomba in Villa Estense - Home | Facebook"/>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a:off x="11033184" y="2717192"/>
                <a:ext cx="854821" cy="1168564"/>
              </a:xfrm>
              <a:prstGeom prst="rect">
                <a:avLst/>
              </a:prstGeom>
              <a:noFill/>
              <a:ln w="9525">
                <a:noFill/>
                <a:miter lim="800000"/>
                <a:headEnd/>
                <a:tailEnd/>
              </a:ln>
            </p:spPr>
          </p:pic>
          <p:sp>
            <p:nvSpPr>
              <p:cNvPr id="25620" name="CasellaDiTesto 44"/>
              <p:cNvSpPr txBox="1">
                <a:spLocks noChangeArrowheads="1"/>
              </p:cNvSpPr>
              <p:nvPr/>
            </p:nvSpPr>
            <p:spPr bwMode="auto">
              <a:xfrm>
                <a:off x="10970523" y="3786260"/>
                <a:ext cx="974725" cy="369332"/>
              </a:xfrm>
              <a:prstGeom prst="rect">
                <a:avLst/>
              </a:prstGeom>
              <a:noFill/>
              <a:ln w="9525">
                <a:noFill/>
                <a:miter lim="800000"/>
                <a:headEnd/>
                <a:tailEnd/>
              </a:ln>
            </p:spPr>
            <p:txBody>
              <a:bodyPr>
                <a:spAutoFit/>
              </a:bodyPr>
              <a:lstStyle/>
              <a:p>
                <a:pPr algn="ctr"/>
                <a:r>
                  <a:rPr lang="it-IT" sz="900" b="1" dirty="0">
                    <a:solidFill>
                      <a:schemeClr val="tx2"/>
                    </a:solidFill>
                    <a:latin typeface="Arial" charset="0"/>
                    <a:cs typeface="Arial" charset="0"/>
                  </a:rPr>
                  <a:t>Parrocchie</a:t>
                </a:r>
              </a:p>
              <a:p>
                <a:pPr algn="ctr"/>
                <a:r>
                  <a:rPr lang="it-IT" sz="900" b="1" dirty="0">
                    <a:solidFill>
                      <a:schemeClr val="tx2"/>
                    </a:solidFill>
                    <a:latin typeface="Arial" charset="0"/>
                    <a:cs typeface="Arial" charset="0"/>
                  </a:rPr>
                  <a:t>Cittadine</a:t>
                </a:r>
              </a:p>
            </p:txBody>
          </p:sp>
        </p:grpSp>
        <p:grpSp>
          <p:nvGrpSpPr>
            <p:cNvPr id="28" name="Gruppo 27"/>
            <p:cNvGrpSpPr/>
            <p:nvPr/>
          </p:nvGrpSpPr>
          <p:grpSpPr>
            <a:xfrm>
              <a:off x="5932903" y="2674062"/>
              <a:ext cx="1612600" cy="1368786"/>
              <a:chOff x="5932903" y="2674062"/>
              <a:chExt cx="1612600" cy="1368786"/>
            </a:xfrm>
          </p:grpSpPr>
          <p:pic>
            <p:nvPicPr>
              <p:cNvPr id="25621" name="Picture 36" descr="casa delle associazioni - Auser Piacenza"/>
              <p:cNvPicPr>
                <a:picLocks noChangeAspect="1" noChangeArrowheads="1"/>
              </p:cNvPicPr>
              <p:nvPr/>
            </p:nvPicPr>
            <p:blipFill>
              <a:blip r:embed="rId17" cstate="print">
                <a:clrChange>
                  <a:clrFrom>
                    <a:srgbClr val="C8E8F5"/>
                  </a:clrFrom>
                  <a:clrTo>
                    <a:srgbClr val="C8E8F5">
                      <a:alpha val="0"/>
                    </a:srgbClr>
                  </a:clrTo>
                </a:clrChange>
              </a:blip>
              <a:srcRect/>
              <a:stretch>
                <a:fillRect/>
              </a:stretch>
            </p:blipFill>
            <p:spPr bwMode="auto">
              <a:xfrm>
                <a:off x="5932903" y="2674062"/>
                <a:ext cx="1612600" cy="1095677"/>
              </a:xfrm>
              <a:prstGeom prst="rect">
                <a:avLst/>
              </a:prstGeom>
              <a:noFill/>
              <a:ln w="9525">
                <a:noFill/>
                <a:miter lim="800000"/>
                <a:headEnd/>
                <a:tailEnd/>
              </a:ln>
            </p:spPr>
          </p:pic>
          <p:sp>
            <p:nvSpPr>
              <p:cNvPr id="25622" name="CasellaDiTesto 46"/>
              <p:cNvSpPr txBox="1">
                <a:spLocks noChangeArrowheads="1"/>
              </p:cNvSpPr>
              <p:nvPr/>
            </p:nvSpPr>
            <p:spPr bwMode="auto">
              <a:xfrm>
                <a:off x="6114030" y="3673516"/>
                <a:ext cx="1304925" cy="369332"/>
              </a:xfrm>
              <a:prstGeom prst="rect">
                <a:avLst/>
              </a:prstGeom>
              <a:noFill/>
              <a:ln w="9525">
                <a:noFill/>
                <a:miter lim="800000"/>
                <a:headEnd/>
                <a:tailEnd/>
              </a:ln>
            </p:spPr>
            <p:txBody>
              <a:bodyPr>
                <a:spAutoFit/>
              </a:bodyPr>
              <a:lstStyle/>
              <a:p>
                <a:pPr algn="ctr"/>
                <a:r>
                  <a:rPr lang="it-IT" sz="900" b="1" dirty="0">
                    <a:solidFill>
                      <a:schemeClr val="tx2"/>
                    </a:solidFill>
                    <a:latin typeface="Arial" charset="0"/>
                    <a:cs typeface="Arial" charset="0"/>
                  </a:rPr>
                  <a:t>Associazioni del Coordinamento</a:t>
                </a:r>
              </a:p>
            </p:txBody>
          </p:sp>
        </p:grpSp>
        <p:grpSp>
          <p:nvGrpSpPr>
            <p:cNvPr id="25623" name="Gruppo 48"/>
            <p:cNvGrpSpPr>
              <a:grpSpLocks/>
            </p:cNvGrpSpPr>
            <p:nvPr/>
          </p:nvGrpSpPr>
          <p:grpSpPr bwMode="auto">
            <a:xfrm>
              <a:off x="250825" y="1189038"/>
              <a:ext cx="2457450" cy="1271587"/>
              <a:chOff x="250166" y="1216325"/>
              <a:chExt cx="2458351" cy="1271954"/>
            </a:xfrm>
          </p:grpSpPr>
          <p:pic>
            <p:nvPicPr>
              <p:cNvPr id="25624" name="Picture 14" descr="C:\Users\francesco\Documents\cittabambini\Giorno del Gioco\calendario\cnr.jpg"/>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1444931" y="1216325"/>
                <a:ext cx="1263586" cy="1271954"/>
              </a:xfrm>
              <a:prstGeom prst="rect">
                <a:avLst/>
              </a:prstGeom>
              <a:noFill/>
              <a:ln w="9525">
                <a:noFill/>
                <a:miter lim="800000"/>
                <a:headEnd/>
                <a:tailEnd/>
              </a:ln>
            </p:spPr>
          </p:pic>
          <p:pic>
            <p:nvPicPr>
              <p:cNvPr id="25625" name="Picture 38" descr="CNR - ISTC - Stripes Digitus Lab"/>
              <p:cNvPicPr>
                <a:picLocks noChangeAspect="1" noChangeArrowheads="1"/>
              </p:cNvPicPr>
              <p:nvPr/>
            </p:nvPicPr>
            <p:blipFill>
              <a:blip r:embed="rId19" cstate="print">
                <a:clrChange>
                  <a:clrFrom>
                    <a:srgbClr val="FFFFFF"/>
                  </a:clrFrom>
                  <a:clrTo>
                    <a:srgbClr val="FFFFFF">
                      <a:alpha val="0"/>
                    </a:srgbClr>
                  </a:clrTo>
                </a:clrChange>
              </a:blip>
              <a:srcRect l="24648" t="24176" r="23042" b="23915"/>
              <a:stretch>
                <a:fillRect/>
              </a:stretch>
            </p:blipFill>
            <p:spPr bwMode="auto">
              <a:xfrm>
                <a:off x="250166" y="1216325"/>
                <a:ext cx="1285336" cy="1236750"/>
              </a:xfrm>
              <a:prstGeom prst="rect">
                <a:avLst/>
              </a:prstGeom>
              <a:noFill/>
              <a:ln w="9525">
                <a:noFill/>
                <a:miter lim="800000"/>
                <a:headEnd/>
                <a:tailEnd/>
              </a:ln>
            </p:spPr>
          </p:pic>
        </p:grpSp>
      </p:grpSp>
      <p:pic>
        <p:nvPicPr>
          <p:cNvPr id="26" name="Immagine 25" descr="cavallo Città dei bambini.png"/>
          <p:cNvPicPr>
            <a:picLocks noChangeAspect="1"/>
          </p:cNvPicPr>
          <p:nvPr/>
        </p:nvPicPr>
        <p:blipFill>
          <a:blip r:embed="rId20" cstate="print"/>
          <a:stretch>
            <a:fillRect/>
          </a:stretch>
        </p:blipFill>
        <p:spPr>
          <a:xfrm>
            <a:off x="10328094" y="4643719"/>
            <a:ext cx="1661710" cy="188525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565448" y="295485"/>
            <a:ext cx="11114717" cy="601662"/>
          </a:xfrm>
        </p:spPr>
        <p:txBody>
          <a:bodyPr/>
          <a:lstStyle/>
          <a:p>
            <a:pPr algn="ctr">
              <a:lnSpc>
                <a:spcPct val="100000"/>
              </a:lnSpc>
            </a:pPr>
            <a:r>
              <a:rPr lang="it-IT" sz="3200" dirty="0" smtClean="0">
                <a:latin typeface="Comic Kings" pitchFamily="2" charset="0"/>
              </a:rPr>
              <a:t>Organigramma funzionale del piano</a:t>
            </a:r>
          </a:p>
        </p:txBody>
      </p:sp>
      <p:graphicFrame>
        <p:nvGraphicFramePr>
          <p:cNvPr id="9" name="Diagramma 8"/>
          <p:cNvGraphicFramePr/>
          <p:nvPr/>
        </p:nvGraphicFramePr>
        <p:xfrm>
          <a:off x="336429" y="974785"/>
          <a:ext cx="11662914" cy="5439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4114800" y="295485"/>
            <a:ext cx="7565365" cy="601662"/>
          </a:xfrm>
        </p:spPr>
        <p:txBody>
          <a:bodyPr/>
          <a:lstStyle/>
          <a:p>
            <a:pPr algn="ctr">
              <a:lnSpc>
                <a:spcPct val="100000"/>
              </a:lnSpc>
            </a:pPr>
            <a:r>
              <a:rPr lang="it-IT" sz="3200" dirty="0" smtClean="0">
                <a:latin typeface="Comic Kings" pitchFamily="2" charset="0"/>
              </a:rPr>
              <a:t>Villa </a:t>
            </a:r>
            <a:r>
              <a:rPr lang="it-IT" sz="3200" dirty="0" err="1" smtClean="0">
                <a:latin typeface="Comic Kings" pitchFamily="2" charset="0"/>
              </a:rPr>
              <a:t>Falanga</a:t>
            </a:r>
            <a:endParaRPr lang="it-IT" sz="3200" dirty="0" smtClean="0">
              <a:latin typeface="Comic Kings" pitchFamily="2" charset="0"/>
            </a:endParaRPr>
          </a:p>
        </p:txBody>
      </p:sp>
      <p:pic>
        <p:nvPicPr>
          <p:cNvPr id="7" name="Immagine 6" descr="villa falanga ingresso principale.png"/>
          <p:cNvPicPr>
            <a:picLocks noChangeAspect="1"/>
          </p:cNvPicPr>
          <p:nvPr/>
        </p:nvPicPr>
        <p:blipFill>
          <a:blip r:embed="rId3" cstate="print"/>
          <a:srcRect l="34346" r="33168" b="5044"/>
          <a:stretch>
            <a:fillRect/>
          </a:stretch>
        </p:blipFill>
        <p:spPr>
          <a:xfrm>
            <a:off x="840136" y="1302589"/>
            <a:ext cx="2764251" cy="48998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asellaDiTesto 3"/>
          <p:cNvSpPr txBox="1"/>
          <p:nvPr/>
        </p:nvSpPr>
        <p:spPr>
          <a:xfrm>
            <a:off x="4140679" y="1173191"/>
            <a:ext cx="7625752" cy="5447645"/>
          </a:xfrm>
          <a:prstGeom prst="rect">
            <a:avLst/>
          </a:prstGeom>
          <a:noFill/>
        </p:spPr>
        <p:txBody>
          <a:bodyPr wrap="square" rtlCol="0">
            <a:spAutoFit/>
          </a:bodyPr>
          <a:lstStyle/>
          <a:p>
            <a:pPr algn="just">
              <a:spcAft>
                <a:spcPts val="600"/>
              </a:spcAft>
            </a:pPr>
            <a:r>
              <a:rPr lang="it-IT" sz="1600" dirty="0" smtClean="0">
                <a:latin typeface="Arial" pitchFamily="34" charset="0"/>
                <a:cs typeface="Arial" pitchFamily="34" charset="0"/>
              </a:rPr>
              <a:t>1. il Laboratorio è il luogo dove si vive l'avventura del ''fare insieme“;</a:t>
            </a:r>
          </a:p>
          <a:p>
            <a:pPr algn="just">
              <a:spcAft>
                <a:spcPts val="600"/>
              </a:spcAft>
            </a:pPr>
            <a:r>
              <a:rPr lang="it-IT" sz="1600" dirty="0" smtClean="0">
                <a:latin typeface="Arial" pitchFamily="34" charset="0"/>
                <a:cs typeface="Arial" pitchFamily="34" charset="0"/>
              </a:rPr>
              <a:t>2. il Laboratorio custodisce un suo patrimonio in termini di risultati educativi, sperimentazione e perfezionamento di metodologie, di prodotti e strumenti fruibili sotto forma multimediale;</a:t>
            </a:r>
          </a:p>
          <a:p>
            <a:pPr algn="just">
              <a:spcAft>
                <a:spcPts val="600"/>
              </a:spcAft>
            </a:pPr>
            <a:r>
              <a:rPr lang="it-IT" sz="1600" dirty="0" smtClean="0">
                <a:latin typeface="Arial" pitchFamily="34" charset="0"/>
                <a:cs typeface="Arial" pitchFamily="34" charset="0"/>
              </a:rPr>
              <a:t>3. il Laboratorio è mediateca, aula decentrata, casa del gioco, luogo di formazione d'incontro con gli Amministratori, di visita educativa, di promozione e realizzazione di laboratori, per promuovere, progettare e programmare la città del futuro;</a:t>
            </a:r>
          </a:p>
          <a:p>
            <a:pPr algn="just">
              <a:spcAft>
                <a:spcPts val="600"/>
              </a:spcAft>
            </a:pPr>
            <a:r>
              <a:rPr lang="it-IT" sz="1600" dirty="0" smtClean="0">
                <a:latin typeface="Arial" pitchFamily="34" charset="0"/>
                <a:cs typeface="Arial" pitchFamily="34" charset="0"/>
              </a:rPr>
              <a:t>4. il Laboratorio è, però, lo spazio che "accoglie" per “misurarsi" e non si apre come un contenitore vuoto da riempire di volta in volta;</a:t>
            </a:r>
          </a:p>
          <a:p>
            <a:pPr algn="just">
              <a:spcAft>
                <a:spcPts val="600"/>
              </a:spcAft>
            </a:pPr>
            <a:r>
              <a:rPr lang="it-IT" sz="1600" dirty="0" smtClean="0">
                <a:latin typeface="Arial" pitchFamily="34" charset="0"/>
                <a:cs typeface="Arial" pitchFamily="34" charset="0"/>
              </a:rPr>
              <a:t>5. il Laboratorio collabora con i referenti delle scuole per una progettualità in rete;</a:t>
            </a:r>
          </a:p>
          <a:p>
            <a:pPr algn="just">
              <a:spcAft>
                <a:spcPts val="600"/>
              </a:spcAft>
            </a:pPr>
            <a:r>
              <a:rPr lang="it-IT" sz="1600" dirty="0" smtClean="0">
                <a:latin typeface="Arial" pitchFamily="34" charset="0"/>
                <a:cs typeface="Arial" pitchFamily="34" charset="0"/>
              </a:rPr>
              <a:t>6. il Laboratorio favorisce una pratica interassessorile che si possa concretizzare in progetti integrati di fattibilità;</a:t>
            </a:r>
          </a:p>
          <a:p>
            <a:pPr algn="just">
              <a:spcAft>
                <a:spcPts val="600"/>
              </a:spcAft>
            </a:pPr>
            <a:r>
              <a:rPr lang="it-IT" dirty="0" smtClean="0"/>
              <a:t>7</a:t>
            </a:r>
            <a:r>
              <a:rPr lang="it-IT" sz="1600" dirty="0" smtClean="0">
                <a:latin typeface="Arial" pitchFamily="34" charset="0"/>
                <a:cs typeface="Arial" pitchFamily="34" charset="0"/>
              </a:rPr>
              <a:t>. il Laboratorio è innanzi tutto un gruppo di lavoro che tiene i rapporti con il coordinamento nazionale e internazionale del progetto.</a:t>
            </a:r>
          </a:p>
          <a:p>
            <a:pPr algn="just">
              <a:spcAft>
                <a:spcPts val="600"/>
              </a:spcAft>
            </a:pPr>
            <a:r>
              <a:rPr lang="it-IT" sz="1600" dirty="0" smtClean="0">
                <a:latin typeface="Arial" pitchFamily="34" charset="0"/>
                <a:cs typeface="Arial" pitchFamily="34" charset="0"/>
              </a:rPr>
              <a:t>8. il Laboratorio è il luogo nel quale si riunisce il Consiglio dei bambini, si incontrano gli adulti a vario titolo impegnati nelle varie attività (amministratori insegnanti, tecnici comunali, rappresentanti delle associazioni, ecc.);,si raccolgono i materiali che documentano le attività svolte.</a:t>
            </a:r>
          </a:p>
          <a:p>
            <a:endParaRPr lang="it-IT"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p:cBhvr override="childStyle">
                                        <p:cTn id="6" dur="500" fill="hold"/>
                                        <p:tgtEl>
                                          <p:spTgt spid="7"/>
                                        </p:tgtEl>
                                        <p:attrNameLst>
                                          <p:attrName>style.color</p:attrName>
                                        </p:attrNameLst>
                                      </p:cBhvr>
                                      <p:to>
                                        <a:schemeClr val="accent2"/>
                                      </p:to>
                                    </p:animClr>
                                    <p:animClr clrSpc="rgb">
                                      <p:cBhvr>
                                        <p:cTn id="7" dur="500" fill="hold"/>
                                        <p:tgtEl>
                                          <p:spTgt spid="7"/>
                                        </p:tgtEl>
                                        <p:attrNameLst>
                                          <p:attrName>fillcolor</p:attrName>
                                        </p:attrNameLst>
                                      </p:cBhvr>
                                      <p:to>
                                        <a:schemeClr val="accent2"/>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8 idee su PACE | le idee della scuola, colomba della pace, filastrocch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02738" y="1190625"/>
            <a:ext cx="2613025" cy="2527300"/>
          </a:xfrm>
          <a:prstGeom prst="rect">
            <a:avLst/>
          </a:prstGeom>
          <a:noFill/>
          <a:ln w="9525">
            <a:noFill/>
            <a:miter lim="800000"/>
            <a:headEnd/>
            <a:tailEnd/>
          </a:ln>
        </p:spPr>
      </p:pic>
      <p:sp>
        <p:nvSpPr>
          <p:cNvPr id="13316" name="Segnaposto contenuto 13"/>
          <p:cNvSpPr>
            <a:spLocks noGrp="1"/>
          </p:cNvSpPr>
          <p:nvPr>
            <p:ph idx="1"/>
          </p:nvPr>
        </p:nvSpPr>
        <p:spPr>
          <a:xfrm>
            <a:off x="344488" y="1804988"/>
            <a:ext cx="8723312" cy="2265362"/>
          </a:xfrm>
        </p:spPr>
        <p:txBody>
          <a:bodyPr/>
          <a:lstStyle/>
          <a:p>
            <a:pPr eaLnBrk="1" hangingPunct="1"/>
            <a:r>
              <a:rPr lang="it-IT" smtClean="0">
                <a:solidFill>
                  <a:srgbClr val="990000"/>
                </a:solidFill>
              </a:rPr>
              <a:t>il nuovo piano ha lo scopo di diffondersi a diversi livelli internazionale fra tante reti già esistenti: la rete internazionale del progetto del CNR “La città dei bambini”, alla quale appartiene dal 1994, la rete delle “slow city”, la rete “child in the city”, ecc.</a:t>
            </a:r>
          </a:p>
        </p:txBody>
      </p:sp>
      <p:sp>
        <p:nvSpPr>
          <p:cNvPr id="13317" name="Segnaposto contenuto 13"/>
          <p:cNvSpPr txBox="1">
            <a:spLocks/>
          </p:cNvSpPr>
          <p:nvPr/>
        </p:nvSpPr>
        <p:spPr bwMode="auto">
          <a:xfrm>
            <a:off x="403225" y="4170363"/>
            <a:ext cx="11214100" cy="1997075"/>
          </a:xfrm>
          <a:prstGeom prst="rect">
            <a:avLst/>
          </a:prstGeom>
          <a:noFill/>
          <a:ln w="9525">
            <a:noFill/>
            <a:miter lim="800000"/>
            <a:headEnd/>
            <a:tailEnd/>
          </a:ln>
        </p:spPr>
        <p:txBody>
          <a:bodyPr/>
          <a:lstStyle/>
          <a:p>
            <a:pPr marL="346075" indent="-346075" eaLnBrk="1" hangingPunct="1">
              <a:spcBef>
                <a:spcPts val="1800"/>
              </a:spcBef>
              <a:buFont typeface="Arial" charset="0"/>
              <a:buChar char="•"/>
            </a:pPr>
            <a:r>
              <a:rPr lang="it-IT" sz="2400">
                <a:solidFill>
                  <a:srgbClr val="990000"/>
                </a:solidFill>
              </a:rPr>
              <a:t>Il nuovo piano vuole diventare uno degli strumenti locali per la ripresa e la resilienza per sostenere le riforme e gli investimenti intrapresi dall'UE, con l'obiettivo di mitigare l'impatto economico e sociale della pandemia e rendere l’economia e la città più sostenibile, preparata alle opportunità della transizione ecologica</a:t>
            </a:r>
          </a:p>
        </p:txBody>
      </p:sp>
      <p:sp>
        <p:nvSpPr>
          <p:cNvPr id="10245" name="Titolo 1"/>
          <p:cNvSpPr txBox="1">
            <a:spLocks/>
          </p:cNvSpPr>
          <p:nvPr/>
        </p:nvSpPr>
        <p:spPr bwMode="auto">
          <a:xfrm>
            <a:off x="606425" y="0"/>
            <a:ext cx="8321675" cy="1557338"/>
          </a:xfrm>
          <a:prstGeom prst="rect">
            <a:avLst/>
          </a:prstGeom>
          <a:noFill/>
          <a:ln w="9525">
            <a:noFill/>
            <a:miter lim="800000"/>
            <a:headEnd/>
            <a:tailEnd/>
          </a:ln>
        </p:spPr>
        <p:txBody>
          <a:bodyPr anchor="b"/>
          <a:lstStyle/>
          <a:p>
            <a:pPr eaLnBrk="1" hangingPunct="1">
              <a:lnSpc>
                <a:spcPct val="107000"/>
              </a:lnSpc>
              <a:spcAft>
                <a:spcPts val="800"/>
              </a:spcAft>
            </a:pPr>
            <a:r>
              <a:rPr lang="it-IT" sz="4800">
                <a:solidFill>
                  <a:srgbClr val="FF0000"/>
                </a:solidFill>
                <a:latin typeface="Comic Kings" pitchFamily="2" charset="0"/>
                <a:ea typeface="Permanent Marker" pitchFamily="2" charset="0"/>
                <a:cs typeface="Times New Roman" pitchFamily="18" charset="0"/>
              </a:rPr>
              <a:t>S. L. O. W. </a:t>
            </a:r>
            <a:r>
              <a:rPr lang="it-IT" sz="3600">
                <a:solidFill>
                  <a:srgbClr val="FF0000"/>
                </a:solidFill>
                <a:latin typeface="Comic Kings" pitchFamily="2" charset="0"/>
                <a:ea typeface="Permanent Marker" pitchFamily="2" charset="0"/>
                <a:cs typeface="Times New Roman" pitchFamily="18" charset="0"/>
              </a:rPr>
              <a:t> </a:t>
            </a:r>
            <a:r>
              <a:rPr lang="en-US" sz="3600" b="1">
                <a:solidFill>
                  <a:srgbClr val="4D290B"/>
                </a:solidFill>
                <a:latin typeface="Calibri" pitchFamily="34" charset="0"/>
                <a:ea typeface="Calibri" pitchFamily="34" charset="0"/>
                <a:cs typeface="Times New Roman" pitchFamily="18" charset="0"/>
              </a:rPr>
              <a:t>is</a:t>
            </a:r>
            <a:r>
              <a:rPr lang="en-US" sz="3600" b="1">
                <a:solidFill>
                  <a:srgbClr val="4D290B"/>
                </a:solidFill>
                <a:latin typeface="Nightclub BTN" pitchFamily="34" charset="0"/>
                <a:ea typeface="Calibri" pitchFamily="34" charset="0"/>
                <a:cs typeface="Times New Roman" pitchFamily="18" charset="0"/>
              </a:rPr>
              <a:t> </a:t>
            </a:r>
            <a:r>
              <a:rPr lang="en-US" sz="3600" b="1">
                <a:solidFill>
                  <a:srgbClr val="0000CC"/>
                </a:solidFill>
                <a:latin typeface="Nightclub BTN" pitchFamily="34" charset="0"/>
                <a:ea typeface="Calibri" pitchFamily="34" charset="0"/>
                <a:cs typeface="Times New Roman" pitchFamily="18" charset="0"/>
              </a:rPr>
              <a:t> </a:t>
            </a:r>
            <a:r>
              <a:rPr lang="en-US" sz="4800">
                <a:solidFill>
                  <a:srgbClr val="0000CC"/>
                </a:solidFill>
                <a:latin typeface="Comic Kings" pitchFamily="2" charset="0"/>
                <a:ea typeface="Calibri" pitchFamily="34" charset="0"/>
                <a:cs typeface="Times New Roman" pitchFamily="18" charset="0"/>
              </a:rPr>
              <a:t>CHI. C.</a:t>
            </a:r>
            <a:r>
              <a:rPr lang="en-US" sz="4800" b="1">
                <a:solidFill>
                  <a:srgbClr val="0000CC"/>
                </a:solidFill>
                <a:latin typeface="Nightclub BTN" pitchFamily="34" charset="0"/>
                <a:ea typeface="Calibri" pitchFamily="34" charset="0"/>
                <a:cs typeface="Times New Roman" pitchFamily="18" charset="0"/>
              </a:rPr>
              <a:t/>
            </a:r>
            <a:br>
              <a:rPr lang="en-US" sz="4800" b="1">
                <a:solidFill>
                  <a:srgbClr val="0000CC"/>
                </a:solidFill>
                <a:latin typeface="Nightclub BTN" pitchFamily="34" charset="0"/>
                <a:ea typeface="Calibri" pitchFamily="34" charset="0"/>
                <a:cs typeface="Times New Roman" pitchFamily="18" charset="0"/>
              </a:rPr>
            </a:br>
            <a:r>
              <a:rPr lang="en-US" sz="3200">
                <a:solidFill>
                  <a:srgbClr val="FF0000"/>
                </a:solidFill>
                <a:latin typeface="Comic Kings" pitchFamily="2" charset="0"/>
                <a:ea typeface="Calibri" pitchFamily="34" charset="0"/>
                <a:cs typeface="Times New Roman" pitchFamily="18" charset="0"/>
              </a:rPr>
              <a:t>S</a:t>
            </a:r>
            <a:r>
              <a:rPr lang="en-US" sz="3200">
                <a:solidFill>
                  <a:srgbClr val="4D290B"/>
                </a:solidFill>
                <a:latin typeface="Calibri" pitchFamily="34" charset="0"/>
                <a:ea typeface="Calibri" pitchFamily="34" charset="0"/>
                <a:cs typeface="Times New Roman" pitchFamily="18" charset="0"/>
              </a:rPr>
              <a:t>low</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L</a:t>
            </a:r>
            <a:r>
              <a:rPr lang="en-US" sz="3200">
                <a:solidFill>
                  <a:srgbClr val="4D290B"/>
                </a:solidFill>
                <a:latin typeface="Calibri" pitchFamily="34" charset="0"/>
                <a:ea typeface="Calibri" pitchFamily="34" charset="0"/>
                <a:cs typeface="Times New Roman" pitchFamily="18" charset="0"/>
              </a:rPr>
              <a:t>ife</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O</a:t>
            </a:r>
            <a:r>
              <a:rPr lang="en-US" sz="3200">
                <a:solidFill>
                  <a:srgbClr val="4D290B"/>
                </a:solidFill>
                <a:latin typeface="Calibri" pitchFamily="34" charset="0"/>
                <a:ea typeface="Calibri" pitchFamily="34" charset="0"/>
                <a:cs typeface="Times New Roman" pitchFamily="18" charset="0"/>
              </a:rPr>
              <a:t>rientering</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W</a:t>
            </a:r>
            <a:r>
              <a:rPr lang="en-US" sz="3200">
                <a:solidFill>
                  <a:srgbClr val="4D290B"/>
                </a:solidFill>
                <a:latin typeface="Calibri" pitchFamily="34" charset="0"/>
                <a:ea typeface="Calibri" pitchFamily="34" charset="0"/>
                <a:cs typeface="Times New Roman" pitchFamily="18" charset="0"/>
              </a:rPr>
              <a:t>ay </a:t>
            </a:r>
            <a:r>
              <a:rPr lang="en-US" sz="3200" b="1">
                <a:solidFill>
                  <a:srgbClr val="4D290B"/>
                </a:solidFill>
                <a:latin typeface="Calibri" pitchFamily="34" charset="0"/>
                <a:ea typeface="Calibri" pitchFamily="34" charset="0"/>
                <a:cs typeface="Times New Roman" pitchFamily="18" charset="0"/>
              </a:rPr>
              <a:t> is  </a:t>
            </a:r>
            <a:r>
              <a:rPr lang="en-US" sz="3200">
                <a:solidFill>
                  <a:srgbClr val="0000CC"/>
                </a:solidFill>
                <a:latin typeface="Comic Kings" pitchFamily="2" charset="0"/>
                <a:ea typeface="Calibri" pitchFamily="34" charset="0"/>
                <a:cs typeface="Times New Roman" pitchFamily="18" charset="0"/>
              </a:rPr>
              <a:t>CHI</a:t>
            </a:r>
            <a:r>
              <a:rPr lang="en-US" sz="3200">
                <a:solidFill>
                  <a:srgbClr val="4D290B"/>
                </a:solidFill>
                <a:latin typeface="Calibri" pitchFamily="34" charset="0"/>
                <a:ea typeface="Calibri" pitchFamily="34" charset="0"/>
                <a:cs typeface="Times New Roman" pitchFamily="18" charset="0"/>
              </a:rPr>
              <a:t>ldren</a:t>
            </a:r>
            <a:r>
              <a:rPr lang="en-US" sz="3200" b="1">
                <a:solidFill>
                  <a:srgbClr val="4D290B"/>
                </a:solidFill>
                <a:latin typeface="Calibri" pitchFamily="34" charset="0"/>
                <a:ea typeface="Calibri" pitchFamily="34" charset="0"/>
                <a:cs typeface="Times New Roman" pitchFamily="18" charset="0"/>
              </a:rPr>
              <a:t> </a:t>
            </a:r>
            <a:r>
              <a:rPr lang="en-US" sz="3200">
                <a:solidFill>
                  <a:srgbClr val="0000CC"/>
                </a:solidFill>
                <a:latin typeface="Comic Kings" pitchFamily="2" charset="0"/>
                <a:ea typeface="Calibri" pitchFamily="34" charset="0"/>
                <a:cs typeface="Times New Roman" pitchFamily="18" charset="0"/>
              </a:rPr>
              <a:t>C</a:t>
            </a:r>
            <a:r>
              <a:rPr lang="en-US" sz="3200">
                <a:solidFill>
                  <a:srgbClr val="4D290B"/>
                </a:solidFill>
                <a:latin typeface="Calibri" pitchFamily="34" charset="0"/>
                <a:ea typeface="Calibri" pitchFamily="34" charset="0"/>
                <a:cs typeface="Times New Roman" pitchFamily="18" charset="0"/>
              </a:rPr>
              <a:t>ity</a:t>
            </a:r>
            <a:endParaRPr lang="it-IT" sz="3200">
              <a:solidFill>
                <a:srgbClr val="4D290B"/>
              </a:solidFill>
              <a:latin typeface="Calibri" pitchFamily="34" charset="0"/>
              <a:ea typeface="Calibri" pitchFamily="34"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out)">
                                      <p:cBhvr>
                                        <p:cTn id="7" dur="1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3316">
                                            <p:txEl>
                                              <p:pRg st="0" end="0"/>
                                            </p:txEl>
                                          </p:spTgt>
                                        </p:tgtEl>
                                        <p:attrNameLst>
                                          <p:attrName>style.visibility</p:attrName>
                                        </p:attrNameLst>
                                      </p:cBhvr>
                                      <p:to>
                                        <p:strVal val="visible"/>
                                      </p:to>
                                    </p:set>
                                    <p:anim calcmode="lin" valueType="num">
                                      <p:cBhvr>
                                        <p:cTn id="12" dur="5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3317"/>
                                        </p:tgtEl>
                                        <p:attrNameLst>
                                          <p:attrName>style.visibility</p:attrName>
                                        </p:attrNameLst>
                                      </p:cBhvr>
                                      <p:to>
                                        <p:strVal val="visible"/>
                                      </p:to>
                                    </p:set>
                                    <p:anim calcmode="lin" valueType="num">
                                      <p:cBhvr>
                                        <p:cTn id="18" dur="500" fill="hold"/>
                                        <p:tgtEl>
                                          <p:spTgt spid="13317"/>
                                        </p:tgtEl>
                                        <p:attrNameLst>
                                          <p:attrName>ppt_w</p:attrName>
                                        </p:attrNameLst>
                                      </p:cBhvr>
                                      <p:tavLst>
                                        <p:tav tm="0">
                                          <p:val>
                                            <p:fltVal val="0"/>
                                          </p:val>
                                        </p:tav>
                                        <p:tav tm="100000">
                                          <p:val>
                                            <p:strVal val="#ppt_w"/>
                                          </p:val>
                                        </p:tav>
                                      </p:tavLst>
                                    </p:anim>
                                    <p:anim calcmode="lin" valueType="num">
                                      <p:cBhvr>
                                        <p:cTn id="19" dur="500" fill="hold"/>
                                        <p:tgtEl>
                                          <p:spTgt spid="133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P spid="133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avallo Città dei bambini.png"/>
          <p:cNvPicPr>
            <a:picLocks noChangeAspect="1"/>
          </p:cNvPicPr>
          <p:nvPr/>
        </p:nvPicPr>
        <p:blipFill>
          <a:blip r:embed="rId3" cstate="print"/>
          <a:stretch>
            <a:fillRect/>
          </a:stretch>
        </p:blipFill>
        <p:spPr>
          <a:xfrm>
            <a:off x="9463347" y="3962400"/>
            <a:ext cx="2414313" cy="2739107"/>
          </a:xfrm>
          <a:prstGeom prst="rect">
            <a:avLst/>
          </a:prstGeom>
        </p:spPr>
      </p:pic>
      <p:graphicFrame>
        <p:nvGraphicFramePr>
          <p:cNvPr id="4" name="Diagramma 3"/>
          <p:cNvGraphicFramePr/>
          <p:nvPr/>
        </p:nvGraphicFramePr>
        <p:xfrm>
          <a:off x="1937110" y="2993368"/>
          <a:ext cx="5179683" cy="3278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a 4"/>
          <p:cNvGraphicFramePr/>
          <p:nvPr/>
        </p:nvGraphicFramePr>
        <p:xfrm>
          <a:off x="692032" y="0"/>
          <a:ext cx="5179683" cy="32780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ma 5"/>
          <p:cNvGraphicFramePr/>
          <p:nvPr/>
        </p:nvGraphicFramePr>
        <p:xfrm>
          <a:off x="4041958" y="1708029"/>
          <a:ext cx="5179683" cy="327803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9" name="Picture 4" descr="Cittaslow accoglie Cortona, comune del buon vivere - Labsus"/>
          <p:cNvPicPr>
            <a:picLocks noChangeAspect="1" noChangeArrowheads="1"/>
          </p:cNvPicPr>
          <p:nvPr/>
        </p:nvPicPr>
        <p:blipFill>
          <a:blip r:embed="rId19" cstate="print">
            <a:clrChange>
              <a:clrFrom>
                <a:srgbClr val="FFFFFF"/>
              </a:clrFrom>
              <a:clrTo>
                <a:srgbClr val="FFFFFF">
                  <a:alpha val="0"/>
                </a:srgbClr>
              </a:clrTo>
            </a:clrChange>
            <a:lum bright="20000"/>
          </a:blip>
          <a:srcRect b="30055"/>
          <a:stretch>
            <a:fillRect/>
          </a:stretch>
        </p:blipFill>
        <p:spPr bwMode="auto">
          <a:xfrm flipH="1">
            <a:off x="1725283" y="4898638"/>
            <a:ext cx="2393874" cy="1767840"/>
          </a:xfrm>
          <a:prstGeom prst="rect">
            <a:avLst/>
          </a:prstGeom>
          <a:noFill/>
          <a:ln w="9525">
            <a:noFill/>
            <a:miter lim="800000"/>
            <a:headEnd/>
            <a:tailEnd/>
          </a:ln>
        </p:spPr>
      </p:pic>
      <p:pic>
        <p:nvPicPr>
          <p:cNvPr id="10" name="Picture 4" descr="Cittaslow accoglie Cortona, comune del buon vivere - Labsus"/>
          <p:cNvPicPr>
            <a:picLocks noChangeAspect="1" noChangeArrowheads="1"/>
          </p:cNvPicPr>
          <p:nvPr/>
        </p:nvPicPr>
        <p:blipFill>
          <a:blip r:embed="rId19" cstate="print">
            <a:clrChange>
              <a:clrFrom>
                <a:srgbClr val="FFFFFF"/>
              </a:clrFrom>
              <a:clrTo>
                <a:srgbClr val="FFFFFF">
                  <a:alpha val="0"/>
                </a:srgbClr>
              </a:clrTo>
            </a:clrChange>
            <a:lum bright="-30000"/>
          </a:blip>
          <a:srcRect b="30055"/>
          <a:stretch>
            <a:fillRect/>
          </a:stretch>
        </p:blipFill>
        <p:spPr bwMode="auto">
          <a:xfrm rot="354151">
            <a:off x="6844672" y="4843058"/>
            <a:ext cx="2020821" cy="1492346"/>
          </a:xfrm>
          <a:prstGeom prst="rect">
            <a:avLst/>
          </a:prstGeom>
          <a:noFill/>
          <a:ln w="9525">
            <a:noFill/>
            <a:miter lim="800000"/>
            <a:headEnd/>
            <a:tailEnd/>
          </a:ln>
        </p:spPr>
      </p:pic>
      <p:sp>
        <p:nvSpPr>
          <p:cNvPr id="11" name="Titolo 1"/>
          <p:cNvSpPr>
            <a:spLocks noGrp="1"/>
          </p:cNvSpPr>
          <p:nvPr>
            <p:ph type="title"/>
          </p:nvPr>
        </p:nvSpPr>
        <p:spPr>
          <a:xfrm>
            <a:off x="4304581" y="295485"/>
            <a:ext cx="5555411" cy="601662"/>
          </a:xfrm>
        </p:spPr>
        <p:txBody>
          <a:bodyPr/>
          <a:lstStyle/>
          <a:p>
            <a:pPr algn="ctr">
              <a:lnSpc>
                <a:spcPct val="100000"/>
              </a:lnSpc>
            </a:pPr>
            <a:r>
              <a:rPr lang="it-IT" sz="3200" dirty="0" smtClean="0">
                <a:latin typeface="Comic Kings" pitchFamily="2" charset="0"/>
              </a:rPr>
              <a:t>22 Azioni del piano</a:t>
            </a:r>
          </a:p>
        </p:txBody>
      </p:sp>
      <p:grpSp>
        <p:nvGrpSpPr>
          <p:cNvPr id="14" name="Gruppo 13"/>
          <p:cNvGrpSpPr/>
          <p:nvPr/>
        </p:nvGrpSpPr>
        <p:grpSpPr>
          <a:xfrm>
            <a:off x="6572369" y="966158"/>
            <a:ext cx="5383841" cy="3303918"/>
            <a:chOff x="6572369" y="966158"/>
            <a:chExt cx="5383841" cy="3303918"/>
          </a:xfrm>
        </p:grpSpPr>
        <p:graphicFrame>
          <p:nvGraphicFramePr>
            <p:cNvPr id="8" name="Diagramma 7"/>
            <p:cNvGraphicFramePr/>
            <p:nvPr/>
          </p:nvGraphicFramePr>
          <p:xfrm>
            <a:off x="6572369" y="992040"/>
            <a:ext cx="5179683" cy="327803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12" name="Immagine 11" descr="Modifiche al Reddito d&amp;#39;inclusione, un nuovo modello per richiederlo"/>
            <p:cNvPicPr/>
            <p:nvPr/>
          </p:nvPicPr>
          <p:blipFill rotWithShape="1">
            <a:blip r:embed="rId25" cstate="print">
              <a:clrChange>
                <a:clrFrom>
                  <a:srgbClr val="FFFFFF"/>
                </a:clrFrom>
                <a:clrTo>
                  <a:srgbClr val="FFFFFF">
                    <a:alpha val="0"/>
                  </a:srgbClr>
                </a:clrTo>
              </a:clrChange>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t="8666" b="14089"/>
            <a:stretch/>
          </p:blipFill>
          <p:spPr bwMode="auto">
            <a:xfrm>
              <a:off x="9954883" y="966158"/>
              <a:ext cx="2001327" cy="1337096"/>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grpSp>
      <p:pic>
        <p:nvPicPr>
          <p:cNvPr id="13" name="Picture 4" descr="Cittaslow accoglie Cortona, comune del buon vivere - Labsus"/>
          <p:cNvPicPr>
            <a:picLocks noChangeAspect="1" noChangeArrowheads="1"/>
          </p:cNvPicPr>
          <p:nvPr/>
        </p:nvPicPr>
        <p:blipFill>
          <a:blip r:embed="rId19" cstate="print">
            <a:clrChange>
              <a:clrFrom>
                <a:srgbClr val="FFFFFF"/>
              </a:clrFrom>
              <a:clrTo>
                <a:srgbClr val="FFFFFF">
                  <a:alpha val="0"/>
                </a:srgbClr>
              </a:clrTo>
            </a:clrChange>
          </a:blip>
          <a:srcRect b="30055"/>
          <a:stretch>
            <a:fillRect/>
          </a:stretch>
        </p:blipFill>
        <p:spPr bwMode="auto">
          <a:xfrm rot="20953202">
            <a:off x="603935" y="4555360"/>
            <a:ext cx="1147802" cy="84763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0" fill="hold"/>
                                        <p:tgtEl>
                                          <p:spTgt spid="13"/>
                                        </p:tgtEl>
                                        <p:attrNameLst>
                                          <p:attrName>ppt_x</p:attrName>
                                        </p:attrNameLst>
                                      </p:cBhvr>
                                      <p:tavLst>
                                        <p:tav tm="0">
                                          <p:val>
                                            <p:strVal val="1+#ppt_w/2"/>
                                          </p:val>
                                        </p:tav>
                                        <p:tav tm="100000">
                                          <p:val>
                                            <p:strVal val="#ppt_x"/>
                                          </p:val>
                                        </p:tav>
                                      </p:tavLst>
                                    </p:anim>
                                    <p:anim calcmode="lin" valueType="num">
                                      <p:cBhvr additive="base">
                                        <p:cTn id="8" dur="3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1+#ppt_w/2"/>
                                          </p:val>
                                        </p:tav>
                                        <p:tav tm="100000">
                                          <p:val>
                                            <p:strVal val="#ppt_x"/>
                                          </p:val>
                                        </p:tav>
                                      </p:tavLst>
                                    </p:anim>
                                    <p:anim calcmode="lin" valueType="num">
                                      <p:cBhvr additive="base">
                                        <p:cTn id="22"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ppt_w</p:attrName>
                                        </p:attrNameLst>
                                      </p:cBhvr>
                                      <p:tavLst>
                                        <p:tav tm="0">
                                          <p:val>
                                            <p:fltVal val="0"/>
                                          </p:val>
                                        </p:tav>
                                        <p:tav tm="100000">
                                          <p:val>
                                            <p:strVal val="#ppt_w"/>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 calcmode="lin" valueType="num">
                                      <p:cBhvr>
                                        <p:cTn id="29" dur="2000" fill="hold"/>
                                        <p:tgtEl>
                                          <p:spTgt spid="6"/>
                                        </p:tgtEl>
                                        <p:attrNameLst>
                                          <p:attrName>style.rotation</p:attrName>
                                        </p:attrNameLst>
                                      </p:cBhvr>
                                      <p:tavLst>
                                        <p:tav tm="0">
                                          <p:val>
                                            <p:fltVal val="360"/>
                                          </p:val>
                                        </p:tav>
                                        <p:tav tm="100000">
                                          <p:val>
                                            <p:fltVal val="0"/>
                                          </p:val>
                                        </p:tav>
                                      </p:tavLst>
                                    </p:anim>
                                    <p:animEffect transition="in" filter="fade">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0-#ppt_w/2"/>
                                          </p:val>
                                        </p:tav>
                                        <p:tav tm="100000">
                                          <p:val>
                                            <p:strVal val="#ppt_x"/>
                                          </p:val>
                                        </p:tav>
                                      </p:tavLst>
                                    </p:anim>
                                    <p:anim calcmode="lin" valueType="num">
                                      <p:cBhvr additive="base">
                                        <p:cTn id="36"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anim calcmode="lin" valueType="num">
                                      <p:cBhvr>
                                        <p:cTn id="42" dur="2000" fill="hold"/>
                                        <p:tgtEl>
                                          <p:spTgt spid="4"/>
                                        </p:tgtEl>
                                        <p:attrNameLst>
                                          <p:attrName>style.rotation</p:attrName>
                                        </p:attrNameLst>
                                      </p:cBhvr>
                                      <p:tavLst>
                                        <p:tav tm="0">
                                          <p:val>
                                            <p:fltVal val="720"/>
                                          </p:val>
                                        </p:tav>
                                        <p:tav tm="100000">
                                          <p:val>
                                            <p:fltVal val="0"/>
                                          </p:val>
                                        </p:tav>
                                      </p:tavLst>
                                    </p:anim>
                                    <p:anim calcmode="lin" valueType="num">
                                      <p:cBhvr>
                                        <p:cTn id="43" dur="2000" fill="hold"/>
                                        <p:tgtEl>
                                          <p:spTgt spid="4"/>
                                        </p:tgtEl>
                                        <p:attrNameLst>
                                          <p:attrName>ppt_h</p:attrName>
                                        </p:attrNameLst>
                                      </p:cBhvr>
                                      <p:tavLst>
                                        <p:tav tm="0">
                                          <p:val>
                                            <p:fltVal val="0"/>
                                          </p:val>
                                        </p:tav>
                                        <p:tav tm="100000">
                                          <p:val>
                                            <p:strVal val="#ppt_h"/>
                                          </p:val>
                                        </p:tav>
                                      </p:tavLst>
                                    </p:anim>
                                    <p:anim calcmode="lin" valueType="num">
                                      <p:cBhvr>
                                        <p:cTn id="44"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2"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3000" fill="hold"/>
                                        <p:tgtEl>
                                          <p:spTgt spid="2"/>
                                        </p:tgtEl>
                                        <p:attrNameLst>
                                          <p:attrName>ppt_x</p:attrName>
                                        </p:attrNameLst>
                                      </p:cBhvr>
                                      <p:tavLst>
                                        <p:tav tm="0">
                                          <p:val>
                                            <p:strVal val="1+#ppt_w/2"/>
                                          </p:val>
                                        </p:tav>
                                        <p:tav tm="100000">
                                          <p:val>
                                            <p:strVal val="#ppt_x"/>
                                          </p:val>
                                        </p:tav>
                                      </p:tavLst>
                                    </p:anim>
                                    <p:anim calcmode="lin" valueType="num">
                                      <p:cBhvr additive="base">
                                        <p:cTn id="50"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2000" fill="hold"/>
                                        <p:tgtEl>
                                          <p:spTgt spid="14"/>
                                        </p:tgtEl>
                                        <p:attrNameLst>
                                          <p:attrName>ppt_w</p:attrName>
                                        </p:attrNameLst>
                                      </p:cBhvr>
                                      <p:tavLst>
                                        <p:tav tm="0">
                                          <p:val>
                                            <p:fltVal val="0"/>
                                          </p:val>
                                        </p:tav>
                                        <p:tav tm="100000">
                                          <p:val>
                                            <p:strVal val="#ppt_w"/>
                                          </p:val>
                                        </p:tav>
                                      </p:tavLst>
                                    </p:anim>
                                    <p:anim calcmode="lin" valueType="num">
                                      <p:cBhvr>
                                        <p:cTn id="56" dur="2000" fill="hold"/>
                                        <p:tgtEl>
                                          <p:spTgt spid="14"/>
                                        </p:tgtEl>
                                        <p:attrNameLst>
                                          <p:attrName>ppt_h</p:attrName>
                                        </p:attrNameLst>
                                      </p:cBhvr>
                                      <p:tavLst>
                                        <p:tav tm="0">
                                          <p:val>
                                            <p:fltVal val="0"/>
                                          </p:val>
                                        </p:tav>
                                        <p:tav tm="100000">
                                          <p:val>
                                            <p:strVal val="#ppt_h"/>
                                          </p:val>
                                        </p:tav>
                                      </p:tavLst>
                                    </p:anim>
                                    <p:anim calcmode="lin" valueType="num">
                                      <p:cBhvr>
                                        <p:cTn id="57" dur="2000" fill="hold"/>
                                        <p:tgtEl>
                                          <p:spTgt spid="14"/>
                                        </p:tgtEl>
                                        <p:attrNameLst>
                                          <p:attrName>style.rotation</p:attrName>
                                        </p:attrNameLst>
                                      </p:cBhvr>
                                      <p:tavLst>
                                        <p:tav tm="0">
                                          <p:val>
                                            <p:fltVal val="360"/>
                                          </p:val>
                                        </p:tav>
                                        <p:tav tm="100000">
                                          <p:val>
                                            <p:fltVal val="0"/>
                                          </p:val>
                                        </p:tav>
                                      </p:tavLst>
                                    </p:anim>
                                    <p:animEffect transition="in" filter="fade">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7"/>
          <p:cNvSpPr txBox="1">
            <a:spLocks noChangeArrowheads="1"/>
          </p:cNvSpPr>
          <p:nvPr/>
        </p:nvSpPr>
        <p:spPr bwMode="auto">
          <a:xfrm>
            <a:off x="7199313" y="1011238"/>
            <a:ext cx="3971925" cy="4308475"/>
          </a:xfrm>
          <a:prstGeom prst="rect">
            <a:avLst/>
          </a:prstGeom>
          <a:noFill/>
          <a:ln w="9525">
            <a:noFill/>
            <a:miter lim="800000"/>
            <a:headEnd/>
            <a:tailEnd/>
          </a:ln>
        </p:spPr>
        <p:txBody>
          <a:bodyPr>
            <a:spAutoFit/>
          </a:bodyPr>
          <a:lstStyle/>
          <a:p>
            <a:pPr eaLnBrk="1" hangingPunct="1">
              <a:spcAft>
                <a:spcPts val="1200"/>
              </a:spcAft>
              <a:defRPr/>
            </a:pPr>
            <a:r>
              <a:rPr lang="it-IT" sz="2400" dirty="0">
                <a:solidFill>
                  <a:srgbClr val="CC3300"/>
                </a:solidFill>
              </a:rPr>
              <a:t>Lo </a:t>
            </a:r>
            <a:r>
              <a:rPr lang="it-IT" sz="2400" i="1" dirty="0">
                <a:solidFill>
                  <a:srgbClr val="CC3300"/>
                </a:solidFill>
                <a:effectLst>
                  <a:outerShdw blurRad="38100" dist="38100" dir="2700000" algn="tl">
                    <a:srgbClr val="000000">
                      <a:alpha val="43137"/>
                    </a:srgbClr>
                  </a:outerShdw>
                </a:effectLst>
              </a:rPr>
              <a:t>Slow Life</a:t>
            </a:r>
            <a:r>
              <a:rPr lang="it-IT" sz="2400" dirty="0">
                <a:solidFill>
                  <a:srgbClr val="CC3300"/>
                </a:solidFill>
                <a:effectLst>
                  <a:outerShdw blurRad="38100" dist="38100" dir="2700000" algn="tl">
                    <a:srgbClr val="000000">
                      <a:alpha val="43137"/>
                    </a:srgbClr>
                  </a:outerShdw>
                </a:effectLst>
              </a:rPr>
              <a:t> </a:t>
            </a:r>
            <a:r>
              <a:rPr lang="it-IT" sz="2400" dirty="0">
                <a:solidFill>
                  <a:srgbClr val="CC3300"/>
                </a:solidFill>
              </a:rPr>
              <a:t>è quello stile di vita che mira alla riappropriazione dei propri ritmi naturali.</a:t>
            </a:r>
          </a:p>
          <a:p>
            <a:pPr eaLnBrk="1" hangingPunct="1">
              <a:defRPr/>
            </a:pPr>
            <a:r>
              <a:rPr lang="it-IT" sz="2400" dirty="0">
                <a:solidFill>
                  <a:srgbClr val="CC3300"/>
                </a:solidFill>
              </a:rPr>
              <a:t>Vivere una vita “slow” significa cercare un equilibrio tra il sempre più veloce mondo moderno e tecnologico e lo stato naturale e più pacato delle cose.</a:t>
            </a:r>
          </a:p>
        </p:txBody>
      </p:sp>
      <p:pic>
        <p:nvPicPr>
          <p:cNvPr id="15363" name="Picture 4" descr="Cittaslow accoglie Cortona, comune del buon vivere - Labsus"/>
          <p:cNvPicPr>
            <a:picLocks noChangeAspect="1" noChangeArrowheads="1"/>
          </p:cNvPicPr>
          <p:nvPr/>
        </p:nvPicPr>
        <p:blipFill>
          <a:blip r:embed="rId3" cstate="print">
            <a:clrChange>
              <a:clrFrom>
                <a:srgbClr val="FFFFFF"/>
              </a:clrFrom>
              <a:clrTo>
                <a:srgbClr val="FFFFFF">
                  <a:alpha val="0"/>
                </a:srgbClr>
              </a:clrTo>
            </a:clrChange>
          </a:blip>
          <a:srcRect b="30055"/>
          <a:stretch>
            <a:fillRect/>
          </a:stretch>
        </p:blipFill>
        <p:spPr bwMode="auto">
          <a:xfrm>
            <a:off x="862013" y="1085850"/>
            <a:ext cx="5899150" cy="4356100"/>
          </a:xfrm>
          <a:prstGeom prst="rect">
            <a:avLst/>
          </a:prstGeom>
          <a:noFill/>
          <a:ln w="9525">
            <a:noFill/>
            <a:miter lim="800000"/>
            <a:headEnd/>
            <a:tailEnd/>
          </a:ln>
        </p:spPr>
      </p:pic>
      <p:sp>
        <p:nvSpPr>
          <p:cNvPr id="11268" name="Titolo 1"/>
          <p:cNvSpPr txBox="1">
            <a:spLocks/>
          </p:cNvSpPr>
          <p:nvPr/>
        </p:nvSpPr>
        <p:spPr bwMode="auto">
          <a:xfrm>
            <a:off x="338138" y="82550"/>
            <a:ext cx="8321675" cy="688975"/>
          </a:xfrm>
          <a:prstGeom prst="rect">
            <a:avLst/>
          </a:prstGeom>
          <a:noFill/>
          <a:ln w="9525">
            <a:noFill/>
            <a:miter lim="800000"/>
            <a:headEnd/>
            <a:tailEnd/>
          </a:ln>
        </p:spPr>
        <p:txBody>
          <a:bodyPr anchor="b"/>
          <a:lstStyle/>
          <a:p>
            <a:pPr eaLnBrk="1" hangingPunct="1">
              <a:lnSpc>
                <a:spcPct val="107000"/>
              </a:lnSpc>
              <a:spcAft>
                <a:spcPts val="800"/>
              </a:spcAft>
            </a:pPr>
            <a:r>
              <a:rPr lang="en-US" sz="3200">
                <a:solidFill>
                  <a:srgbClr val="FF0000"/>
                </a:solidFill>
                <a:latin typeface="Comic Kings" pitchFamily="2" charset="0"/>
                <a:ea typeface="Calibri" pitchFamily="34" charset="0"/>
                <a:cs typeface="Times New Roman" pitchFamily="18" charset="0"/>
              </a:rPr>
              <a:t>S</a:t>
            </a:r>
            <a:r>
              <a:rPr lang="en-US" sz="3200">
                <a:solidFill>
                  <a:srgbClr val="4D290B"/>
                </a:solidFill>
                <a:latin typeface="Calibri" pitchFamily="34" charset="0"/>
                <a:ea typeface="Calibri" pitchFamily="34" charset="0"/>
                <a:cs typeface="Times New Roman" pitchFamily="18" charset="0"/>
              </a:rPr>
              <a:t>low</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L</a:t>
            </a:r>
            <a:r>
              <a:rPr lang="en-US" sz="3200">
                <a:solidFill>
                  <a:srgbClr val="4D290B"/>
                </a:solidFill>
                <a:latin typeface="Calibri" pitchFamily="34" charset="0"/>
                <a:ea typeface="Calibri" pitchFamily="34" charset="0"/>
                <a:cs typeface="Times New Roman" pitchFamily="18" charset="0"/>
              </a:rPr>
              <a:t>ife</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O</a:t>
            </a:r>
            <a:r>
              <a:rPr lang="en-US" sz="3200">
                <a:solidFill>
                  <a:srgbClr val="4D290B"/>
                </a:solidFill>
                <a:latin typeface="Calibri" pitchFamily="34" charset="0"/>
                <a:ea typeface="Calibri" pitchFamily="34" charset="0"/>
                <a:cs typeface="Times New Roman" pitchFamily="18" charset="0"/>
              </a:rPr>
              <a:t>rientering</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W</a:t>
            </a:r>
            <a:r>
              <a:rPr lang="en-US" sz="3200">
                <a:solidFill>
                  <a:srgbClr val="4D290B"/>
                </a:solidFill>
                <a:latin typeface="Calibri" pitchFamily="34" charset="0"/>
                <a:ea typeface="Calibri" pitchFamily="34" charset="0"/>
                <a:cs typeface="Times New Roman" pitchFamily="18" charset="0"/>
              </a:rPr>
              <a:t>ay </a:t>
            </a:r>
            <a:r>
              <a:rPr lang="en-US" sz="3200" b="1">
                <a:solidFill>
                  <a:srgbClr val="4D290B"/>
                </a:solidFill>
                <a:latin typeface="Calibri" pitchFamily="34" charset="0"/>
                <a:ea typeface="Calibri" pitchFamily="34" charset="0"/>
                <a:cs typeface="Times New Roman" pitchFamily="18" charset="0"/>
              </a:rPr>
              <a:t> is  </a:t>
            </a:r>
            <a:r>
              <a:rPr lang="en-US" sz="3200">
                <a:solidFill>
                  <a:srgbClr val="0000CC"/>
                </a:solidFill>
                <a:latin typeface="Comic Kings" pitchFamily="2" charset="0"/>
                <a:ea typeface="Calibri" pitchFamily="34" charset="0"/>
                <a:cs typeface="Times New Roman" pitchFamily="18" charset="0"/>
              </a:rPr>
              <a:t>CHI</a:t>
            </a:r>
            <a:r>
              <a:rPr lang="en-US" sz="3200">
                <a:solidFill>
                  <a:srgbClr val="4D290B"/>
                </a:solidFill>
                <a:latin typeface="Calibri" pitchFamily="34" charset="0"/>
                <a:ea typeface="Calibri" pitchFamily="34" charset="0"/>
                <a:cs typeface="Times New Roman" pitchFamily="18" charset="0"/>
              </a:rPr>
              <a:t>ldren</a:t>
            </a:r>
            <a:r>
              <a:rPr lang="en-US" sz="3200" b="1">
                <a:solidFill>
                  <a:srgbClr val="4D290B"/>
                </a:solidFill>
                <a:latin typeface="Calibri" pitchFamily="34" charset="0"/>
                <a:ea typeface="Calibri" pitchFamily="34" charset="0"/>
                <a:cs typeface="Times New Roman" pitchFamily="18" charset="0"/>
              </a:rPr>
              <a:t> </a:t>
            </a:r>
            <a:r>
              <a:rPr lang="en-US" sz="3200">
                <a:solidFill>
                  <a:srgbClr val="0000CC"/>
                </a:solidFill>
                <a:latin typeface="Comic Kings" pitchFamily="2" charset="0"/>
                <a:ea typeface="Calibri" pitchFamily="34" charset="0"/>
                <a:cs typeface="Times New Roman" pitchFamily="18" charset="0"/>
              </a:rPr>
              <a:t>C</a:t>
            </a:r>
            <a:r>
              <a:rPr lang="en-US" sz="3200">
                <a:solidFill>
                  <a:srgbClr val="4D290B"/>
                </a:solidFill>
                <a:latin typeface="Calibri" pitchFamily="34" charset="0"/>
                <a:ea typeface="Calibri" pitchFamily="34" charset="0"/>
                <a:cs typeface="Times New Roman" pitchFamily="18" charset="0"/>
              </a:rPr>
              <a:t>ity</a:t>
            </a:r>
            <a:endParaRPr lang="it-IT" sz="3200">
              <a:solidFill>
                <a:srgbClr val="4D290B"/>
              </a:solidFill>
              <a:latin typeface="Calibri" pitchFamily="34" charset="0"/>
              <a:ea typeface="Calibri" pitchFamily="34"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wheel(4)">
                                      <p:cBhvr>
                                        <p:cTn id="7" dur="1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additive="base">
                                        <p:cTn id="12" dur="500" fill="hold"/>
                                        <p:tgtEl>
                                          <p:spTgt spid="15362"/>
                                        </p:tgtEl>
                                        <p:attrNameLst>
                                          <p:attrName>ppt_x</p:attrName>
                                        </p:attrNameLst>
                                      </p:cBhvr>
                                      <p:tavLst>
                                        <p:tav tm="0">
                                          <p:val>
                                            <p:strVal val="0-#ppt_w/2"/>
                                          </p:val>
                                        </p:tav>
                                        <p:tav tm="100000">
                                          <p:val>
                                            <p:strVal val="#ppt_x"/>
                                          </p:val>
                                        </p:tav>
                                      </p:tavLst>
                                    </p:anim>
                                    <p:anim calcmode="lin" valueType="num">
                                      <p:cBhvr additive="base">
                                        <p:cTn id="13"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sellaDiTesto 2"/>
          <p:cNvSpPr txBox="1">
            <a:spLocks noChangeArrowheads="1"/>
          </p:cNvSpPr>
          <p:nvPr/>
        </p:nvSpPr>
        <p:spPr bwMode="auto">
          <a:xfrm>
            <a:off x="725488" y="1762125"/>
            <a:ext cx="6096000" cy="4248150"/>
          </a:xfrm>
          <a:prstGeom prst="rect">
            <a:avLst/>
          </a:prstGeom>
          <a:noFill/>
          <a:ln w="9525">
            <a:noFill/>
            <a:miter lim="800000"/>
            <a:headEnd/>
            <a:tailEnd/>
          </a:ln>
        </p:spPr>
        <p:txBody>
          <a:bodyPr>
            <a:spAutoFit/>
          </a:bodyPr>
          <a:lstStyle/>
          <a:p>
            <a:pPr algn="just" eaLnBrk="1" hangingPunct="1">
              <a:spcAft>
                <a:spcPts val="600"/>
              </a:spcAft>
              <a:defRPr/>
            </a:pPr>
            <a:r>
              <a:rPr lang="it-IT" sz="2000" dirty="0"/>
              <a:t>La parola </a:t>
            </a:r>
            <a:r>
              <a:rPr lang="it-IT" sz="2000" b="1" i="1" dirty="0" err="1">
                <a:effectLst>
                  <a:outerShdw blurRad="38100" dist="38100" dir="2700000" algn="tl">
                    <a:srgbClr val="000000">
                      <a:alpha val="43137"/>
                    </a:srgbClr>
                  </a:outerShdw>
                </a:effectLst>
              </a:rPr>
              <a:t>CHI.C</a:t>
            </a:r>
            <a:r>
              <a:rPr lang="it-IT" sz="2000" i="1" dirty="0" err="1">
                <a:effectLst>
                  <a:outerShdw blurRad="38100" dist="38100" dir="2700000" algn="tl">
                    <a:srgbClr val="000000">
                      <a:alpha val="43137"/>
                    </a:srgbClr>
                  </a:outerShdw>
                </a:effectLst>
              </a:rPr>
              <a:t>.</a:t>
            </a:r>
            <a:r>
              <a:rPr lang="it-IT" sz="2000" dirty="0"/>
              <a:t> sta </a:t>
            </a:r>
            <a:r>
              <a:rPr lang="it-IT" sz="2000" b="1" dirty="0" err="1">
                <a:effectLst>
                  <a:outerShdw blurRad="38100" dist="38100" dir="2700000" algn="tl">
                    <a:srgbClr val="000000">
                      <a:alpha val="43137"/>
                    </a:srgbClr>
                  </a:outerShdw>
                </a:effectLst>
              </a:rPr>
              <a:t>CHI</a:t>
            </a:r>
            <a:r>
              <a:rPr lang="it-IT" sz="2000" dirty="0" err="1">
                <a:effectLst>
                  <a:outerShdw blurRad="38100" dist="38100" dir="2700000" algn="tl">
                    <a:srgbClr val="000000">
                      <a:alpha val="43137"/>
                    </a:srgbClr>
                  </a:outerShdw>
                </a:effectLst>
              </a:rPr>
              <a:t>ldren</a:t>
            </a:r>
            <a:r>
              <a:rPr lang="it-IT" sz="2000" b="1" dirty="0">
                <a:effectLst>
                  <a:outerShdw blurRad="38100" dist="38100" dir="2700000" algn="tl">
                    <a:srgbClr val="000000">
                      <a:alpha val="43137"/>
                    </a:srgbClr>
                  </a:outerShdw>
                </a:effectLst>
              </a:rPr>
              <a:t> C</a:t>
            </a:r>
            <a:r>
              <a:rPr lang="it-IT" sz="2000" dirty="0">
                <a:effectLst>
                  <a:outerShdw blurRad="38100" dist="38100" dir="2700000" algn="tl">
                    <a:srgbClr val="000000">
                      <a:alpha val="43137"/>
                    </a:srgbClr>
                  </a:outerShdw>
                </a:effectLst>
              </a:rPr>
              <a:t>ity</a:t>
            </a:r>
            <a:r>
              <a:rPr lang="it-IT" sz="2000" dirty="0"/>
              <a:t>: attraverso opportune strategie vogliamo prendere sul serio la curiosità dei bambini, coinvolgendoli in attività di risoluzione dei problemi, promuovendo il pensiero creativo e coltivando agenti di cambiamento.</a:t>
            </a:r>
          </a:p>
          <a:p>
            <a:pPr algn="just" eaLnBrk="1" hangingPunct="1">
              <a:spcAft>
                <a:spcPts val="600"/>
              </a:spcAft>
              <a:defRPr/>
            </a:pPr>
            <a:r>
              <a:rPr lang="it-IT" sz="2000" dirty="0"/>
              <a:t>Fornendo conoscenza e dando voce ai giovani cittadini, la città potrà stabilire le prossime generazioni critiche, partecipative e resilienti in un ambiente coinvolgente e giocoso.</a:t>
            </a:r>
          </a:p>
          <a:p>
            <a:pPr algn="just" eaLnBrk="1" hangingPunct="1">
              <a:spcAft>
                <a:spcPts val="600"/>
              </a:spcAft>
              <a:defRPr/>
            </a:pPr>
            <a:r>
              <a:rPr lang="it-IT" sz="2000" dirty="0"/>
              <a:t>Gli spazi pubblici e verdi a misura di bambino migliorano la coesione sociale, la vivibilità, la vivacità e la sicurezza del regno urbano.</a:t>
            </a:r>
          </a:p>
        </p:txBody>
      </p:sp>
      <p:grpSp>
        <p:nvGrpSpPr>
          <p:cNvPr id="12291" name="Gruppo 5"/>
          <p:cNvGrpSpPr>
            <a:grpSpLocks/>
          </p:cNvGrpSpPr>
          <p:nvPr/>
        </p:nvGrpSpPr>
        <p:grpSpPr bwMode="auto">
          <a:xfrm>
            <a:off x="7059613" y="1547813"/>
            <a:ext cx="4292600" cy="4522787"/>
            <a:chOff x="7684285" y="1721708"/>
            <a:chExt cx="3308711" cy="3443418"/>
          </a:xfrm>
        </p:grpSpPr>
        <p:pic>
          <p:nvPicPr>
            <p:cNvPr id="3076" name="Picture 4" descr="Fano Città dei Bambini e delle Bambine | Proloco Fano"/>
            <p:cNvPicPr>
              <a:picLocks noChangeAspect="1" noChangeArrowheads="1"/>
            </p:cNvPicPr>
            <p:nvPr/>
          </p:nvPicPr>
          <p:blipFill rotWithShape="1">
            <a:blip r:embed="rId3" cstate="print">
              <a:extLst>
                <a:ext uri="{28A0092B-C50C-407E-A947-70E740481C1C}"/>
              </a:extLst>
            </a:blip>
            <a:srcRect t="8692" b="15251"/>
            <a:stretch/>
          </p:blipFill>
          <p:spPr bwMode="auto">
            <a:xfrm>
              <a:off x="7684285" y="1721708"/>
              <a:ext cx="3308711" cy="3443418"/>
            </a:xfrm>
            <a:prstGeom prst="flowChartOffpageConnector">
              <a:avLst/>
            </a:prstGeom>
            <a:noFill/>
            <a:extLst>
              <a:ext uri="{909E8E84-426E-40DD-AFC4-6F175D3DCCD1}"/>
            </a:extLst>
          </p:spPr>
        </p:pic>
        <p:sp>
          <p:nvSpPr>
            <p:cNvPr id="4" name="Rettangolo 3"/>
            <p:cNvSpPr/>
            <p:nvPr/>
          </p:nvSpPr>
          <p:spPr>
            <a:xfrm>
              <a:off x="7768715" y="1721708"/>
              <a:ext cx="741523" cy="321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grpSp>
      <p:sp>
        <p:nvSpPr>
          <p:cNvPr id="12292" name="Titolo 1"/>
          <p:cNvSpPr txBox="1">
            <a:spLocks/>
          </p:cNvSpPr>
          <p:nvPr/>
        </p:nvSpPr>
        <p:spPr bwMode="auto">
          <a:xfrm>
            <a:off x="831850" y="0"/>
            <a:ext cx="8321675" cy="1557338"/>
          </a:xfrm>
          <a:prstGeom prst="rect">
            <a:avLst/>
          </a:prstGeom>
          <a:noFill/>
          <a:ln w="9525">
            <a:noFill/>
            <a:miter lim="800000"/>
            <a:headEnd/>
            <a:tailEnd/>
          </a:ln>
        </p:spPr>
        <p:txBody>
          <a:bodyPr anchor="b"/>
          <a:lstStyle/>
          <a:p>
            <a:pPr eaLnBrk="1" hangingPunct="1">
              <a:lnSpc>
                <a:spcPct val="107000"/>
              </a:lnSpc>
              <a:spcAft>
                <a:spcPts val="800"/>
              </a:spcAft>
            </a:pPr>
            <a:r>
              <a:rPr lang="it-IT" sz="4800">
                <a:solidFill>
                  <a:srgbClr val="FF0000"/>
                </a:solidFill>
                <a:latin typeface="Comic Kings" pitchFamily="2" charset="0"/>
                <a:ea typeface="Permanent Marker" pitchFamily="2" charset="0"/>
                <a:cs typeface="Times New Roman" pitchFamily="18" charset="0"/>
              </a:rPr>
              <a:t>S. L. O. W. </a:t>
            </a:r>
            <a:r>
              <a:rPr lang="it-IT" sz="3600">
                <a:solidFill>
                  <a:srgbClr val="FF0000"/>
                </a:solidFill>
                <a:latin typeface="Comic Kings" pitchFamily="2" charset="0"/>
                <a:ea typeface="Permanent Marker" pitchFamily="2" charset="0"/>
                <a:cs typeface="Times New Roman" pitchFamily="18" charset="0"/>
              </a:rPr>
              <a:t> </a:t>
            </a:r>
            <a:r>
              <a:rPr lang="en-US" sz="3600" b="1">
                <a:solidFill>
                  <a:srgbClr val="4D290B"/>
                </a:solidFill>
                <a:latin typeface="Calibri" pitchFamily="34" charset="0"/>
                <a:ea typeface="Calibri" pitchFamily="34" charset="0"/>
                <a:cs typeface="Times New Roman" pitchFamily="18" charset="0"/>
              </a:rPr>
              <a:t>is</a:t>
            </a:r>
            <a:r>
              <a:rPr lang="en-US" sz="3600" b="1">
                <a:solidFill>
                  <a:srgbClr val="4D290B"/>
                </a:solidFill>
                <a:latin typeface="Nightclub BTN" pitchFamily="34" charset="0"/>
                <a:ea typeface="Calibri" pitchFamily="34" charset="0"/>
                <a:cs typeface="Times New Roman" pitchFamily="18" charset="0"/>
              </a:rPr>
              <a:t> </a:t>
            </a:r>
            <a:r>
              <a:rPr lang="en-US" sz="3600" b="1">
                <a:solidFill>
                  <a:srgbClr val="0000CC"/>
                </a:solidFill>
                <a:latin typeface="Nightclub BTN" pitchFamily="34" charset="0"/>
                <a:ea typeface="Calibri" pitchFamily="34" charset="0"/>
                <a:cs typeface="Times New Roman" pitchFamily="18" charset="0"/>
              </a:rPr>
              <a:t> </a:t>
            </a:r>
            <a:r>
              <a:rPr lang="en-US" sz="4800">
                <a:solidFill>
                  <a:srgbClr val="0000CC"/>
                </a:solidFill>
                <a:latin typeface="Comic Kings" pitchFamily="2" charset="0"/>
                <a:ea typeface="Calibri" pitchFamily="34" charset="0"/>
                <a:cs typeface="Times New Roman" pitchFamily="18" charset="0"/>
              </a:rPr>
              <a:t>CHI. C.</a:t>
            </a:r>
            <a:r>
              <a:rPr lang="en-US" sz="4800" b="1">
                <a:solidFill>
                  <a:srgbClr val="0000CC"/>
                </a:solidFill>
                <a:latin typeface="Nightclub BTN" pitchFamily="34" charset="0"/>
                <a:ea typeface="Calibri" pitchFamily="34" charset="0"/>
                <a:cs typeface="Times New Roman" pitchFamily="18" charset="0"/>
              </a:rPr>
              <a:t/>
            </a:r>
            <a:br>
              <a:rPr lang="en-US" sz="4800" b="1">
                <a:solidFill>
                  <a:srgbClr val="0000CC"/>
                </a:solidFill>
                <a:latin typeface="Nightclub BTN" pitchFamily="34" charset="0"/>
                <a:ea typeface="Calibri" pitchFamily="34" charset="0"/>
                <a:cs typeface="Times New Roman" pitchFamily="18" charset="0"/>
              </a:rPr>
            </a:br>
            <a:r>
              <a:rPr lang="en-US" sz="3200">
                <a:solidFill>
                  <a:srgbClr val="FF0000"/>
                </a:solidFill>
                <a:latin typeface="Comic Kings" pitchFamily="2" charset="0"/>
                <a:ea typeface="Calibri" pitchFamily="34" charset="0"/>
                <a:cs typeface="Times New Roman" pitchFamily="18" charset="0"/>
              </a:rPr>
              <a:t>S</a:t>
            </a:r>
            <a:r>
              <a:rPr lang="en-US" sz="3200">
                <a:solidFill>
                  <a:srgbClr val="4D290B"/>
                </a:solidFill>
                <a:latin typeface="Calibri" pitchFamily="34" charset="0"/>
                <a:ea typeface="Calibri" pitchFamily="34" charset="0"/>
                <a:cs typeface="Times New Roman" pitchFamily="18" charset="0"/>
              </a:rPr>
              <a:t>low</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L</a:t>
            </a:r>
            <a:r>
              <a:rPr lang="en-US" sz="3200">
                <a:solidFill>
                  <a:srgbClr val="4D290B"/>
                </a:solidFill>
                <a:latin typeface="Calibri" pitchFamily="34" charset="0"/>
                <a:ea typeface="Calibri" pitchFamily="34" charset="0"/>
                <a:cs typeface="Times New Roman" pitchFamily="18" charset="0"/>
              </a:rPr>
              <a:t>ife</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O</a:t>
            </a:r>
            <a:r>
              <a:rPr lang="en-US" sz="3200">
                <a:solidFill>
                  <a:srgbClr val="4D290B"/>
                </a:solidFill>
                <a:latin typeface="Calibri" pitchFamily="34" charset="0"/>
                <a:ea typeface="Calibri" pitchFamily="34" charset="0"/>
                <a:cs typeface="Times New Roman" pitchFamily="18" charset="0"/>
              </a:rPr>
              <a:t>rientering</a:t>
            </a:r>
            <a:r>
              <a:rPr lang="en-US" sz="3200" b="1">
                <a:solidFill>
                  <a:srgbClr val="4D290B"/>
                </a:solidFill>
                <a:latin typeface="Calibri" pitchFamily="34" charset="0"/>
                <a:ea typeface="Calibri" pitchFamily="34" charset="0"/>
                <a:cs typeface="Times New Roman" pitchFamily="18" charset="0"/>
              </a:rPr>
              <a:t> </a:t>
            </a:r>
            <a:r>
              <a:rPr lang="en-US" sz="3200">
                <a:solidFill>
                  <a:srgbClr val="FF0000"/>
                </a:solidFill>
                <a:latin typeface="Comic Kings" pitchFamily="2" charset="0"/>
                <a:ea typeface="Calibri" pitchFamily="34" charset="0"/>
                <a:cs typeface="Times New Roman" pitchFamily="18" charset="0"/>
              </a:rPr>
              <a:t>W</a:t>
            </a:r>
            <a:r>
              <a:rPr lang="en-US" sz="3200">
                <a:solidFill>
                  <a:srgbClr val="4D290B"/>
                </a:solidFill>
                <a:latin typeface="Calibri" pitchFamily="34" charset="0"/>
                <a:ea typeface="Calibri" pitchFamily="34" charset="0"/>
                <a:cs typeface="Times New Roman" pitchFamily="18" charset="0"/>
              </a:rPr>
              <a:t>ay </a:t>
            </a:r>
            <a:r>
              <a:rPr lang="en-US" sz="3200" b="1">
                <a:solidFill>
                  <a:srgbClr val="4D290B"/>
                </a:solidFill>
                <a:latin typeface="Calibri" pitchFamily="34" charset="0"/>
                <a:ea typeface="Calibri" pitchFamily="34" charset="0"/>
                <a:cs typeface="Times New Roman" pitchFamily="18" charset="0"/>
              </a:rPr>
              <a:t> is  </a:t>
            </a:r>
            <a:r>
              <a:rPr lang="en-US" sz="3200">
                <a:solidFill>
                  <a:srgbClr val="0000CC"/>
                </a:solidFill>
                <a:latin typeface="Comic Kings" pitchFamily="2" charset="0"/>
                <a:ea typeface="Calibri" pitchFamily="34" charset="0"/>
                <a:cs typeface="Times New Roman" pitchFamily="18" charset="0"/>
              </a:rPr>
              <a:t>CHI</a:t>
            </a:r>
            <a:r>
              <a:rPr lang="en-US" sz="3200">
                <a:solidFill>
                  <a:srgbClr val="4D290B"/>
                </a:solidFill>
                <a:latin typeface="Calibri" pitchFamily="34" charset="0"/>
                <a:ea typeface="Calibri" pitchFamily="34" charset="0"/>
                <a:cs typeface="Times New Roman" pitchFamily="18" charset="0"/>
              </a:rPr>
              <a:t>ldren</a:t>
            </a:r>
            <a:r>
              <a:rPr lang="en-US" sz="3200" b="1">
                <a:solidFill>
                  <a:srgbClr val="4D290B"/>
                </a:solidFill>
                <a:latin typeface="Calibri" pitchFamily="34" charset="0"/>
                <a:ea typeface="Calibri" pitchFamily="34" charset="0"/>
                <a:cs typeface="Times New Roman" pitchFamily="18" charset="0"/>
              </a:rPr>
              <a:t> </a:t>
            </a:r>
            <a:r>
              <a:rPr lang="en-US" sz="3200">
                <a:solidFill>
                  <a:srgbClr val="0000CC"/>
                </a:solidFill>
                <a:latin typeface="Comic Kings" pitchFamily="2" charset="0"/>
                <a:ea typeface="Calibri" pitchFamily="34" charset="0"/>
                <a:cs typeface="Times New Roman" pitchFamily="18" charset="0"/>
              </a:rPr>
              <a:t>C</a:t>
            </a:r>
            <a:r>
              <a:rPr lang="en-US" sz="3200">
                <a:solidFill>
                  <a:srgbClr val="4D290B"/>
                </a:solidFill>
                <a:latin typeface="Calibri" pitchFamily="34" charset="0"/>
                <a:ea typeface="Calibri" pitchFamily="34" charset="0"/>
                <a:cs typeface="Times New Roman" pitchFamily="18" charset="0"/>
              </a:rPr>
              <a:t>ity</a:t>
            </a:r>
            <a:endParaRPr lang="it-IT" sz="3200">
              <a:solidFill>
                <a:srgbClr val="4D290B"/>
              </a:solidFill>
              <a:latin typeface="Calibri" pitchFamily="34" charset="0"/>
              <a:ea typeface="Calibri" pitchFamily="34"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5"/>
          <p:cNvSpPr>
            <a:spLocks noGrp="1"/>
          </p:cNvSpPr>
          <p:nvPr>
            <p:ph type="title"/>
          </p:nvPr>
        </p:nvSpPr>
        <p:spPr>
          <a:xfrm>
            <a:off x="9083675" y="365125"/>
            <a:ext cx="2286000" cy="838200"/>
          </a:xfrm>
        </p:spPr>
        <p:txBody>
          <a:bodyPr/>
          <a:lstStyle/>
          <a:p>
            <a:pPr eaLnBrk="1" hangingPunct="1"/>
            <a:r>
              <a:rPr lang="it-IT" smtClean="0">
                <a:solidFill>
                  <a:srgbClr val="FF0000"/>
                </a:solidFill>
                <a:latin typeface="Permanent Marker" pitchFamily="2" charset="0"/>
                <a:ea typeface="Permanent Marker" pitchFamily="2" charset="0"/>
                <a:cs typeface="Permanent Marker" pitchFamily="2" charset="0"/>
              </a:rPr>
              <a:t>CITTÀ DI PONTEVEDRA</a:t>
            </a:r>
          </a:p>
        </p:txBody>
      </p:sp>
      <p:pic>
        <p:nvPicPr>
          <p:cNvPr id="19459" name="Segnaposto immagine 1"/>
          <p:cNvPicPr>
            <a:picLocks noGrp="1" noChangeAspect="1"/>
          </p:cNvPicPr>
          <p:nvPr>
            <p:ph type="pic" sz="quarter" idx="18"/>
          </p:nvPr>
        </p:nvPicPr>
        <p:blipFill>
          <a:blip r:embed="rId3" cstate="print"/>
          <a:srcRect l="1770" r="1770"/>
          <a:stretch>
            <a:fillRect/>
          </a:stretch>
        </p:blipFill>
        <p:spPr>
          <a:xfrm>
            <a:off x="5546725" y="530225"/>
            <a:ext cx="2994025" cy="2305050"/>
          </a:xfrm>
        </p:spPr>
      </p:pic>
      <p:pic>
        <p:nvPicPr>
          <p:cNvPr id="19461" name="Segnaposto immagine 12" descr="http://it.manuelcappello.com/wp-content/uploads/2019/10/04-Pontevedra-Bambino-che-gioca-col-pallone.jpg"/>
          <p:cNvPicPr>
            <a:picLocks noGrp="1"/>
          </p:cNvPicPr>
          <p:nvPr>
            <p:ph type="pic" sz="quarter" idx="19"/>
          </p:nvPr>
        </p:nvPicPr>
        <p:blipFill>
          <a:blip r:embed="rId4" cstate="print"/>
          <a:srcRect l="6610" r="6610"/>
          <a:stretch>
            <a:fillRect/>
          </a:stretch>
        </p:blipFill>
        <p:spPr>
          <a:xfrm>
            <a:off x="5546725" y="3455988"/>
            <a:ext cx="2994025" cy="2305050"/>
          </a:xfrm>
          <a:noFill/>
          <a:ln w="9525">
            <a:noFill/>
          </a:ln>
        </p:spPr>
      </p:pic>
      <p:pic>
        <p:nvPicPr>
          <p:cNvPr id="19462" name="Picture 2" descr="https://www.farodiroma.it/wp-content/uploads/2020/01/Pontevedra_Plaza_de_la_Peregrina_y_loro_Ravachol-696x928.jpg"/>
          <p:cNvPicPr>
            <a:picLocks noGrp="1" noChangeAspect="1" noChangeArrowheads="1"/>
          </p:cNvPicPr>
          <p:nvPr>
            <p:ph type="pic" sz="quarter" idx="17"/>
          </p:nvPr>
        </p:nvPicPr>
        <p:blipFill>
          <a:blip r:embed="rId5" cstate="print"/>
          <a:srcRect t="5882" b="5882"/>
          <a:stretch>
            <a:fillRect/>
          </a:stretch>
        </p:blipFill>
        <p:spPr>
          <a:xfrm>
            <a:off x="841375" y="1020763"/>
            <a:ext cx="3886200" cy="4572000"/>
          </a:xfrm>
          <a:noFill/>
        </p:spPr>
      </p:pic>
      <p:pic>
        <p:nvPicPr>
          <p:cNvPr id="15366" name="Immagine 13" descr="Slow Town - Home | Facebook"/>
          <p:cNvPicPr>
            <a:picLocks noChangeAspect="1" noChangeArrowheads="1"/>
          </p:cNvPicPr>
          <p:nvPr/>
        </p:nvPicPr>
        <p:blipFill>
          <a:blip r:embed="rId6" cstate="print"/>
          <a:srcRect b="25060"/>
          <a:stretch>
            <a:fillRect/>
          </a:stretch>
        </p:blipFill>
        <p:spPr bwMode="auto">
          <a:xfrm>
            <a:off x="4219575" y="4681538"/>
            <a:ext cx="1541463" cy="1592262"/>
          </a:xfrm>
          <a:prstGeom prst="rect">
            <a:avLst/>
          </a:prstGeom>
          <a:noFill/>
          <a:ln w="9525">
            <a:noFill/>
            <a:miter lim="800000"/>
            <a:headEnd/>
            <a:tailEnd/>
          </a:ln>
        </p:spPr>
      </p:pic>
      <p:sp>
        <p:nvSpPr>
          <p:cNvPr id="8" name="Titolo 1"/>
          <p:cNvSpPr txBox="1">
            <a:spLocks/>
          </p:cNvSpPr>
          <p:nvPr/>
        </p:nvSpPr>
        <p:spPr bwMode="auto">
          <a:xfrm>
            <a:off x="642938" y="88900"/>
            <a:ext cx="4610100" cy="698500"/>
          </a:xfrm>
          <a:prstGeom prst="rect">
            <a:avLst/>
          </a:prstGeom>
          <a:noFill/>
          <a:ln w="9525">
            <a:noFill/>
            <a:miter lim="800000"/>
            <a:headEnd/>
            <a:tailEnd/>
          </a:ln>
        </p:spPr>
        <p:txBody>
          <a:bodyPr anchor="b">
            <a:normAutofit fontScale="77500" lnSpcReduction="20000"/>
          </a:bodyPr>
          <a:lstStyle/>
          <a:p>
            <a:pPr eaLnBrk="1" hangingPunct="1">
              <a:lnSpc>
                <a:spcPct val="107000"/>
              </a:lnSpc>
              <a:spcAft>
                <a:spcPts val="800"/>
              </a:spcAft>
              <a:defRPr/>
            </a:pPr>
            <a:r>
              <a:rPr lang="en-US" sz="3600" dirty="0" err="1">
                <a:solidFill>
                  <a:schemeClr val="tx2"/>
                </a:solidFill>
                <a:latin typeface="Permanent Marker" pitchFamily="2" charset="0"/>
                <a:ea typeface="Permanent Marker" pitchFamily="2" charset="0"/>
                <a:cs typeface="Times New Roman" pitchFamily="18" charset="0"/>
              </a:rPr>
              <a:t>Modelli</a:t>
            </a:r>
            <a:r>
              <a:rPr lang="en-US" sz="3600" dirty="0">
                <a:solidFill>
                  <a:schemeClr val="tx2"/>
                </a:solidFill>
                <a:latin typeface="Permanent Marker" pitchFamily="2" charset="0"/>
                <a:ea typeface="Permanent Marker" pitchFamily="2" charset="0"/>
                <a:cs typeface="Times New Roman" pitchFamily="18" charset="0"/>
              </a:rPr>
              <a:t> </a:t>
            </a:r>
            <a:r>
              <a:rPr lang="en-US" sz="3600" dirty="0" err="1">
                <a:solidFill>
                  <a:schemeClr val="tx2"/>
                </a:solidFill>
                <a:latin typeface="Permanent Marker" pitchFamily="2" charset="0"/>
                <a:ea typeface="Permanent Marker" pitchFamily="2" charset="0"/>
                <a:cs typeface="Times New Roman" pitchFamily="18" charset="0"/>
              </a:rPr>
              <a:t>di</a:t>
            </a:r>
            <a:r>
              <a:rPr lang="en-US" sz="3600" dirty="0">
                <a:solidFill>
                  <a:schemeClr val="tx2"/>
                </a:solidFill>
                <a:latin typeface="Permanent Marker" pitchFamily="2" charset="0"/>
                <a:ea typeface="Permanent Marker" pitchFamily="2" charset="0"/>
                <a:cs typeface="Times New Roman" pitchFamily="18" charset="0"/>
              </a:rPr>
              <a:t> </a:t>
            </a:r>
            <a:r>
              <a:rPr lang="en-US" sz="3600" dirty="0" err="1">
                <a:solidFill>
                  <a:schemeClr val="tx2"/>
                </a:solidFill>
                <a:latin typeface="Permanent Marker" pitchFamily="2" charset="0"/>
                <a:ea typeface="Permanent Marker" pitchFamily="2" charset="0"/>
                <a:cs typeface="Times New Roman" pitchFamily="18" charset="0"/>
              </a:rPr>
              <a:t>Riferimento</a:t>
            </a:r>
            <a:r>
              <a:rPr lang="en-US" sz="3600" dirty="0">
                <a:solidFill>
                  <a:schemeClr val="tx2"/>
                </a:solidFill>
                <a:latin typeface="Permanent Marker" pitchFamily="2" charset="0"/>
                <a:ea typeface="Permanent Marker" pitchFamily="2" charset="0"/>
                <a:cs typeface="Times New Roman" pitchFamily="18" charset="0"/>
              </a:rPr>
              <a:t> </a:t>
            </a:r>
            <a:endParaRPr lang="it-IT" sz="3600" dirty="0">
              <a:solidFill>
                <a:schemeClr val="tx2"/>
              </a:solidFill>
              <a:latin typeface="Permanent Marker" pitchFamily="2" charset="0"/>
              <a:ea typeface="Permanent Marker" pitchFamily="2" charset="0"/>
              <a:cs typeface="Times New Roman" pitchFamily="18" charset="0"/>
            </a:endParaRPr>
          </a:p>
        </p:txBody>
      </p:sp>
      <p:sp>
        <p:nvSpPr>
          <p:cNvPr id="9" name="CasellaDiTesto 8"/>
          <p:cNvSpPr txBox="1">
            <a:spLocks noChangeArrowheads="1"/>
          </p:cNvSpPr>
          <p:nvPr/>
        </p:nvSpPr>
        <p:spPr bwMode="auto">
          <a:xfrm>
            <a:off x="8980488" y="1250950"/>
            <a:ext cx="2655887" cy="4308475"/>
          </a:xfrm>
          <a:prstGeom prst="rect">
            <a:avLst/>
          </a:prstGeom>
          <a:noFill/>
          <a:ln w="9525">
            <a:noFill/>
            <a:miter lim="800000"/>
            <a:headEnd/>
            <a:tailEnd/>
          </a:ln>
        </p:spPr>
        <p:txBody>
          <a:bodyPr>
            <a:spAutoFit/>
          </a:bodyPr>
          <a:lstStyle/>
          <a:p>
            <a:pPr>
              <a:spcAft>
                <a:spcPts val="1200"/>
              </a:spcAft>
            </a:pPr>
            <a:r>
              <a:rPr lang="it-IT" b="1">
                <a:solidFill>
                  <a:srgbClr val="990000"/>
                </a:solidFill>
              </a:rPr>
              <a:t>"L'idea principale era quella di recuperare lo spazio pubblico per i cittadini, pensando all'autonomia delle persone più deboli, come i bambini, gli anziani, i portatori di handicap... Volevamo che la città tornasse in vita, perché dove c'è l'auto, non c'è vita".</a:t>
            </a:r>
          </a:p>
          <a:p>
            <a:pPr>
              <a:spcAft>
                <a:spcPts val="1200"/>
              </a:spcAft>
            </a:pPr>
            <a:r>
              <a:rPr lang="it-IT" sz="1500" b="1">
                <a:solidFill>
                  <a:schemeClr val="tx2"/>
                </a:solidFill>
              </a:rPr>
              <a:t>(Miguel Ángel Lores Sindaco di Pontevedra</a:t>
            </a:r>
            <a:r>
              <a:rPr lang="it-IT" sz="1500" b="1"/>
              <a:t>)</a:t>
            </a:r>
            <a:endParaRPr lang="it-IT"/>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Scale>
                                      <p:cBhvr>
                                        <p:cTn id="7" dur="1000" decel="50000" fill="hold">
                                          <p:stCondLst>
                                            <p:cond delay="0"/>
                                          </p:stCondLst>
                                        </p:cTn>
                                        <p:tgtEl>
                                          <p:spTgt spid="194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462"/>
                                        </p:tgtEl>
                                        <p:attrNameLst>
                                          <p:attrName>ppt_x</p:attrName>
                                          <p:attrName>ppt_y</p:attrName>
                                        </p:attrNameLst>
                                      </p:cBhvr>
                                    </p:animMotion>
                                    <p:animEffect transition="in" filter="fade">
                                      <p:cBhvr>
                                        <p:cTn id="9" dur="1000"/>
                                        <p:tgtEl>
                                          <p:spTgt spid="1946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Scale>
                                      <p:cBhvr>
                                        <p:cTn id="14" dur="1000" decel="50000" fill="hold">
                                          <p:stCondLst>
                                            <p:cond delay="0"/>
                                          </p:stCondLst>
                                        </p:cTn>
                                        <p:tgtEl>
                                          <p:spTgt spid="194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459"/>
                                        </p:tgtEl>
                                        <p:attrNameLst>
                                          <p:attrName>ppt_x</p:attrName>
                                          <p:attrName>ppt_y</p:attrName>
                                        </p:attrNameLst>
                                      </p:cBhvr>
                                    </p:animMotion>
                                    <p:animEffect transition="in" filter="fade">
                                      <p:cBhvr>
                                        <p:cTn id="16" dur="1000"/>
                                        <p:tgtEl>
                                          <p:spTgt spid="1945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9461"/>
                                        </p:tgtEl>
                                        <p:attrNameLst>
                                          <p:attrName>style.visibility</p:attrName>
                                        </p:attrNameLst>
                                      </p:cBhvr>
                                      <p:to>
                                        <p:strVal val="visible"/>
                                      </p:to>
                                    </p:set>
                                    <p:animScale>
                                      <p:cBhvr>
                                        <p:cTn id="21" dur="1000" decel="50000" fill="hold">
                                          <p:stCondLst>
                                            <p:cond delay="0"/>
                                          </p:stCondLst>
                                        </p:cTn>
                                        <p:tgtEl>
                                          <p:spTgt spid="194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9461"/>
                                        </p:tgtEl>
                                        <p:attrNameLst>
                                          <p:attrName>ppt_x</p:attrName>
                                          <p:attrName>ppt_y</p:attrName>
                                        </p:attrNameLst>
                                      </p:cBhvr>
                                    </p:animMotion>
                                    <p:animEffect transition="in" filter="fade">
                                      <p:cBhvr>
                                        <p:cTn id="23" dur="1000"/>
                                        <p:tgtEl>
                                          <p:spTgt spid="1946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Segnaposto immagine 6"/>
          <p:cNvPicPr>
            <a:picLocks noGrp="1" noChangeAspect="1"/>
          </p:cNvPicPr>
          <p:nvPr>
            <p:ph type="pic" sz="quarter" idx="17"/>
          </p:nvPr>
        </p:nvPicPr>
        <p:blipFill>
          <a:blip r:embed="rId3" cstate="print"/>
          <a:srcRect t="40" b="40"/>
          <a:stretch>
            <a:fillRect/>
          </a:stretch>
        </p:blipFill>
        <p:spPr>
          <a:xfrm>
            <a:off x="841375" y="1020763"/>
            <a:ext cx="3886200" cy="4572000"/>
          </a:xfrm>
        </p:spPr>
      </p:pic>
      <p:pic>
        <p:nvPicPr>
          <p:cNvPr id="21509" name="Segnaposto immagine 7"/>
          <p:cNvPicPr>
            <a:picLocks noGrp="1" noChangeAspect="1"/>
          </p:cNvPicPr>
          <p:nvPr>
            <p:ph type="pic" sz="quarter" idx="18"/>
          </p:nvPr>
        </p:nvPicPr>
        <p:blipFill>
          <a:blip r:embed="rId4" cstate="print"/>
          <a:srcRect t="14404" b="14404"/>
          <a:stretch>
            <a:fillRect/>
          </a:stretch>
        </p:blipFill>
        <p:spPr>
          <a:xfrm>
            <a:off x="5546725" y="530225"/>
            <a:ext cx="2994025" cy="2305050"/>
          </a:xfrm>
        </p:spPr>
      </p:pic>
      <p:pic>
        <p:nvPicPr>
          <p:cNvPr id="21510" name="Segnaposto immagine 8"/>
          <p:cNvPicPr>
            <a:picLocks noGrp="1" noChangeAspect="1"/>
          </p:cNvPicPr>
          <p:nvPr>
            <p:ph type="pic" sz="quarter" idx="19"/>
          </p:nvPr>
        </p:nvPicPr>
        <p:blipFill>
          <a:blip r:embed="rId5" cstate="print"/>
          <a:srcRect l="1291" r="1291"/>
          <a:stretch>
            <a:fillRect/>
          </a:stretch>
        </p:blipFill>
        <p:spPr>
          <a:xfrm>
            <a:off x="5546725" y="3422650"/>
            <a:ext cx="2994025" cy="2305050"/>
          </a:xfrm>
        </p:spPr>
      </p:pic>
      <p:pic>
        <p:nvPicPr>
          <p:cNvPr id="16389" name="Immagine 13" descr="Slow Town - Home | Facebook"/>
          <p:cNvPicPr>
            <a:picLocks noChangeAspect="1" noChangeArrowheads="1"/>
          </p:cNvPicPr>
          <p:nvPr/>
        </p:nvPicPr>
        <p:blipFill>
          <a:blip r:embed="rId6" cstate="print"/>
          <a:srcRect b="25060"/>
          <a:stretch>
            <a:fillRect/>
          </a:stretch>
        </p:blipFill>
        <p:spPr bwMode="auto">
          <a:xfrm>
            <a:off x="4219575" y="4722813"/>
            <a:ext cx="1539875" cy="1592262"/>
          </a:xfrm>
          <a:prstGeom prst="rect">
            <a:avLst/>
          </a:prstGeom>
          <a:noFill/>
          <a:ln w="9525">
            <a:noFill/>
            <a:miter lim="800000"/>
            <a:headEnd/>
            <a:tailEnd/>
          </a:ln>
        </p:spPr>
      </p:pic>
      <p:sp>
        <p:nvSpPr>
          <p:cNvPr id="8" name="Titolo 1"/>
          <p:cNvSpPr txBox="1">
            <a:spLocks/>
          </p:cNvSpPr>
          <p:nvPr/>
        </p:nvSpPr>
        <p:spPr bwMode="auto">
          <a:xfrm>
            <a:off x="642938" y="88900"/>
            <a:ext cx="4610100" cy="698500"/>
          </a:xfrm>
          <a:prstGeom prst="rect">
            <a:avLst/>
          </a:prstGeom>
          <a:noFill/>
          <a:ln w="9525">
            <a:noFill/>
            <a:miter lim="800000"/>
            <a:headEnd/>
            <a:tailEnd/>
          </a:ln>
        </p:spPr>
        <p:txBody>
          <a:bodyPr anchor="b">
            <a:normAutofit fontScale="77500" lnSpcReduction="20000"/>
          </a:bodyPr>
          <a:lstStyle/>
          <a:p>
            <a:pPr eaLnBrk="1" hangingPunct="1">
              <a:lnSpc>
                <a:spcPct val="107000"/>
              </a:lnSpc>
              <a:spcAft>
                <a:spcPts val="800"/>
              </a:spcAft>
              <a:defRPr/>
            </a:pPr>
            <a:r>
              <a:rPr lang="en-US" sz="3600" dirty="0" err="1">
                <a:solidFill>
                  <a:schemeClr val="tx2"/>
                </a:solidFill>
                <a:latin typeface="Permanent Marker" pitchFamily="2" charset="0"/>
                <a:ea typeface="Permanent Marker" pitchFamily="2" charset="0"/>
                <a:cs typeface="Times New Roman" pitchFamily="18" charset="0"/>
              </a:rPr>
              <a:t>Modelli</a:t>
            </a:r>
            <a:r>
              <a:rPr lang="en-US" sz="3600" dirty="0">
                <a:solidFill>
                  <a:schemeClr val="tx2"/>
                </a:solidFill>
                <a:latin typeface="Permanent Marker" pitchFamily="2" charset="0"/>
                <a:ea typeface="Permanent Marker" pitchFamily="2" charset="0"/>
                <a:cs typeface="Times New Roman" pitchFamily="18" charset="0"/>
              </a:rPr>
              <a:t> </a:t>
            </a:r>
            <a:r>
              <a:rPr lang="en-US" sz="3600" dirty="0" err="1">
                <a:solidFill>
                  <a:schemeClr val="tx2"/>
                </a:solidFill>
                <a:latin typeface="Permanent Marker" pitchFamily="2" charset="0"/>
                <a:ea typeface="Permanent Marker" pitchFamily="2" charset="0"/>
                <a:cs typeface="Times New Roman" pitchFamily="18" charset="0"/>
              </a:rPr>
              <a:t>di</a:t>
            </a:r>
            <a:r>
              <a:rPr lang="en-US" sz="3600" dirty="0">
                <a:solidFill>
                  <a:schemeClr val="tx2"/>
                </a:solidFill>
                <a:latin typeface="Permanent Marker" pitchFamily="2" charset="0"/>
                <a:ea typeface="Permanent Marker" pitchFamily="2" charset="0"/>
                <a:cs typeface="Times New Roman" pitchFamily="18" charset="0"/>
              </a:rPr>
              <a:t> </a:t>
            </a:r>
            <a:r>
              <a:rPr lang="en-US" sz="3600" dirty="0" err="1">
                <a:solidFill>
                  <a:schemeClr val="tx2"/>
                </a:solidFill>
                <a:latin typeface="Permanent Marker" pitchFamily="2" charset="0"/>
                <a:ea typeface="Permanent Marker" pitchFamily="2" charset="0"/>
                <a:cs typeface="Times New Roman" pitchFamily="18" charset="0"/>
              </a:rPr>
              <a:t>Riferimento</a:t>
            </a:r>
            <a:r>
              <a:rPr lang="en-US" sz="3600" dirty="0">
                <a:solidFill>
                  <a:schemeClr val="tx2"/>
                </a:solidFill>
                <a:latin typeface="Permanent Marker" pitchFamily="2" charset="0"/>
                <a:ea typeface="Permanent Marker" pitchFamily="2" charset="0"/>
                <a:cs typeface="Times New Roman" pitchFamily="18" charset="0"/>
              </a:rPr>
              <a:t> </a:t>
            </a:r>
            <a:endParaRPr lang="it-IT" sz="3600" dirty="0">
              <a:solidFill>
                <a:schemeClr val="tx2"/>
              </a:solidFill>
              <a:latin typeface="Permanent Marker" pitchFamily="2" charset="0"/>
              <a:ea typeface="Permanent Marker" pitchFamily="2" charset="0"/>
              <a:cs typeface="Times New Roman" pitchFamily="18" charset="0"/>
            </a:endParaRPr>
          </a:p>
        </p:txBody>
      </p:sp>
      <p:sp>
        <p:nvSpPr>
          <p:cNvPr id="16391" name="Titolo 5"/>
          <p:cNvSpPr>
            <a:spLocks noGrp="1"/>
          </p:cNvSpPr>
          <p:nvPr>
            <p:ph type="title"/>
          </p:nvPr>
        </p:nvSpPr>
        <p:spPr>
          <a:xfrm>
            <a:off x="9083675" y="382588"/>
            <a:ext cx="2286000" cy="838200"/>
          </a:xfrm>
        </p:spPr>
        <p:txBody>
          <a:bodyPr/>
          <a:lstStyle/>
          <a:p>
            <a:pPr eaLnBrk="1" hangingPunct="1"/>
            <a:r>
              <a:rPr lang="it-IT" smtClean="0">
                <a:solidFill>
                  <a:srgbClr val="FF0000"/>
                </a:solidFill>
                <a:latin typeface="Permanent Marker" pitchFamily="2" charset="0"/>
                <a:ea typeface="Permanent Marker" pitchFamily="2" charset="0"/>
                <a:cs typeface="Permanent Marker" pitchFamily="2" charset="0"/>
              </a:rPr>
              <a:t>CITTÀ DI AMSTERDAM</a:t>
            </a:r>
          </a:p>
        </p:txBody>
      </p:sp>
      <p:sp>
        <p:nvSpPr>
          <p:cNvPr id="12" name="CasellaDiTesto 11"/>
          <p:cNvSpPr txBox="1"/>
          <p:nvPr/>
        </p:nvSpPr>
        <p:spPr>
          <a:xfrm>
            <a:off x="8885238" y="1311275"/>
            <a:ext cx="3019425" cy="4408488"/>
          </a:xfrm>
          <a:prstGeom prst="rect">
            <a:avLst/>
          </a:prstGeom>
          <a:noFill/>
        </p:spPr>
        <p:txBody>
          <a:bodyPr>
            <a:spAutoFit/>
          </a:bodyPr>
          <a:lstStyle/>
          <a:p>
            <a:pPr>
              <a:defRPr/>
            </a:pPr>
            <a:r>
              <a:rPr lang="it-IT" sz="1650" b="1" dirty="0">
                <a:solidFill>
                  <a:srgbClr val="990000"/>
                </a:solidFill>
              </a:rPr>
              <a:t>Amsterdam conta oltre 1.300 campi da gioco e spazi giocabili ed è una delle città più verdi d'Europa. Ogni anno, più di 7.000 studenti delle scuole elementari partecipano a programmi di agricoltura e orti comunitari sostenibili.</a:t>
            </a:r>
          </a:p>
          <a:p>
            <a:pPr>
              <a:defRPr/>
            </a:pPr>
            <a:r>
              <a:rPr lang="it-IT" sz="1650" b="1" dirty="0">
                <a:solidFill>
                  <a:srgbClr val="990000"/>
                </a:solidFill>
              </a:rPr>
              <a:t>Lo spazio del gioco viene concepito al di fuori dei contenitori progettati dal welfare state, nella sua dimensione “integrata” e connessa con le altre dimensioni urbane.</a:t>
            </a:r>
          </a:p>
        </p:txBody>
      </p:sp>
      <p:sp>
        <p:nvSpPr>
          <p:cNvPr id="16393" name="CasellaDiTesto 12"/>
          <p:cNvSpPr txBox="1">
            <a:spLocks noChangeArrowheads="1"/>
          </p:cNvSpPr>
          <p:nvPr/>
        </p:nvSpPr>
        <p:spPr bwMode="auto">
          <a:xfrm>
            <a:off x="801688" y="5770563"/>
            <a:ext cx="3390900" cy="523875"/>
          </a:xfrm>
          <a:prstGeom prst="rect">
            <a:avLst/>
          </a:prstGeom>
          <a:noFill/>
          <a:ln w="9525">
            <a:noFill/>
            <a:miter lim="800000"/>
            <a:headEnd/>
            <a:tailEnd/>
          </a:ln>
        </p:spPr>
        <p:txBody>
          <a:bodyPr>
            <a:spAutoFit/>
          </a:bodyPr>
          <a:lstStyle/>
          <a:p>
            <a:pPr algn="ctr"/>
            <a:r>
              <a:rPr lang="it-IT" sz="1400">
                <a:solidFill>
                  <a:schemeClr val="tx2"/>
                </a:solidFill>
                <a:latin typeface="Arial" charset="0"/>
                <a:cs typeface="Arial" charset="0"/>
              </a:rPr>
              <a:t>Tutti gli spazi “tra le case” o i cortili delle scuole diventano giocosi e giocabili</a:t>
            </a:r>
          </a:p>
        </p:txBody>
      </p:sp>
      <p:sp>
        <p:nvSpPr>
          <p:cNvPr id="16394" name="CasellaDiTesto 13"/>
          <p:cNvSpPr txBox="1">
            <a:spLocks noChangeArrowheads="1"/>
          </p:cNvSpPr>
          <p:nvPr/>
        </p:nvSpPr>
        <p:spPr bwMode="auto">
          <a:xfrm>
            <a:off x="5805488" y="6000750"/>
            <a:ext cx="2689225" cy="307975"/>
          </a:xfrm>
          <a:prstGeom prst="rect">
            <a:avLst/>
          </a:prstGeom>
          <a:noFill/>
          <a:ln w="9525">
            <a:noFill/>
            <a:miter lim="800000"/>
            <a:headEnd/>
            <a:tailEnd/>
          </a:ln>
        </p:spPr>
        <p:txBody>
          <a:bodyPr>
            <a:spAutoFit/>
          </a:bodyPr>
          <a:lstStyle/>
          <a:p>
            <a:pPr algn="ctr"/>
            <a:r>
              <a:rPr lang="it-IT" sz="1400">
                <a:solidFill>
                  <a:schemeClr val="tx2"/>
                </a:solidFill>
                <a:latin typeface="Arial" charset="0"/>
                <a:cs typeface="Arial" charset="0"/>
              </a:rPr>
              <a:t>Gioco libero e non ripetitivo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Scale>
                                      <p:cBhvr>
                                        <p:cTn id="7" dur="1000" decel="50000" fill="hold">
                                          <p:stCondLst>
                                            <p:cond delay="0"/>
                                          </p:stCondLst>
                                        </p:cTn>
                                        <p:tgtEl>
                                          <p:spTgt spid="215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508"/>
                                        </p:tgtEl>
                                        <p:attrNameLst>
                                          <p:attrName>ppt_x</p:attrName>
                                          <p:attrName>ppt_y</p:attrName>
                                        </p:attrNameLst>
                                      </p:cBhvr>
                                    </p:animMotion>
                                    <p:animEffect transition="in" filter="fade">
                                      <p:cBhvr>
                                        <p:cTn id="9" dur="1000"/>
                                        <p:tgtEl>
                                          <p:spTgt spid="21508"/>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1509"/>
                                        </p:tgtEl>
                                        <p:attrNameLst>
                                          <p:attrName>style.visibility</p:attrName>
                                        </p:attrNameLst>
                                      </p:cBhvr>
                                      <p:to>
                                        <p:strVal val="visible"/>
                                      </p:to>
                                    </p:set>
                                    <p:animScale>
                                      <p:cBhvr>
                                        <p:cTn id="14" dur="1000" decel="50000" fill="hold">
                                          <p:stCondLst>
                                            <p:cond delay="0"/>
                                          </p:stCondLst>
                                        </p:cTn>
                                        <p:tgtEl>
                                          <p:spTgt spid="2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1509"/>
                                        </p:tgtEl>
                                        <p:attrNameLst>
                                          <p:attrName>ppt_x</p:attrName>
                                          <p:attrName>ppt_y</p:attrName>
                                        </p:attrNameLst>
                                      </p:cBhvr>
                                    </p:animMotion>
                                    <p:animEffect transition="in" filter="fade">
                                      <p:cBhvr>
                                        <p:cTn id="16" dur="1000"/>
                                        <p:tgtEl>
                                          <p:spTgt spid="2150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1510"/>
                                        </p:tgtEl>
                                        <p:attrNameLst>
                                          <p:attrName>style.visibility</p:attrName>
                                        </p:attrNameLst>
                                      </p:cBhvr>
                                      <p:to>
                                        <p:strVal val="visible"/>
                                      </p:to>
                                    </p:set>
                                    <p:animScale>
                                      <p:cBhvr>
                                        <p:cTn id="21" dur="1000" decel="50000" fill="hold">
                                          <p:stCondLst>
                                            <p:cond delay="0"/>
                                          </p:stCondLst>
                                        </p:cTn>
                                        <p:tgtEl>
                                          <p:spTgt spid="215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1510"/>
                                        </p:tgtEl>
                                        <p:attrNameLst>
                                          <p:attrName>ppt_x</p:attrName>
                                          <p:attrName>ppt_y</p:attrName>
                                        </p:attrNameLst>
                                      </p:cBhvr>
                                    </p:animMotion>
                                    <p:animEffect transition="in" filter="fade">
                                      <p:cBhvr>
                                        <p:cTn id="23" dur="1000"/>
                                        <p:tgtEl>
                                          <p:spTgt spid="215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1019175" y="128588"/>
            <a:ext cx="5902325" cy="700087"/>
          </a:xfrm>
        </p:spPr>
        <p:txBody>
          <a:bodyPr/>
          <a:lstStyle/>
          <a:p>
            <a:pPr eaLnBrk="1" hangingPunct="1"/>
            <a:r>
              <a:rPr lang="it-IT" smtClean="0">
                <a:latin typeface="Comic Kings" pitchFamily="2" charset="0"/>
                <a:ea typeface="Permanent Marker" pitchFamily="2" charset="0"/>
                <a:cs typeface="Permanent Marker" pitchFamily="2" charset="0"/>
              </a:rPr>
              <a:t>Creare spazi lenti</a:t>
            </a:r>
          </a:p>
        </p:txBody>
      </p:sp>
      <p:sp>
        <p:nvSpPr>
          <p:cNvPr id="23555" name="Segnaposto testo 3"/>
          <p:cNvSpPr>
            <a:spLocks noGrp="1"/>
          </p:cNvSpPr>
          <p:nvPr>
            <p:ph type="body" sz="half" idx="2"/>
          </p:nvPr>
        </p:nvSpPr>
        <p:spPr>
          <a:xfrm>
            <a:off x="7178675" y="928688"/>
            <a:ext cx="4699000" cy="4862512"/>
          </a:xfrm>
        </p:spPr>
        <p:txBody>
          <a:bodyPr>
            <a:noAutofit/>
          </a:bodyPr>
          <a:lstStyle/>
          <a:p>
            <a:pPr eaLnBrk="1" hangingPunct="1">
              <a:defRPr/>
            </a:pPr>
            <a:r>
              <a:rPr lang="it-IT" sz="1600" dirty="0" smtClean="0"/>
              <a:t>Le </a:t>
            </a:r>
            <a:r>
              <a:rPr lang="it-IT" sz="1600" b="1" dirty="0" smtClean="0">
                <a:effectLst>
                  <a:outerShdw blurRad="38100" dist="38100" dir="2700000" algn="tl">
                    <a:srgbClr val="000000">
                      <a:alpha val="43137"/>
                    </a:srgbClr>
                  </a:outerShdw>
                </a:effectLst>
              </a:rPr>
              <a:t>città lente </a:t>
            </a:r>
            <a:r>
              <a:rPr lang="it-IT" sz="1600" dirty="0" smtClean="0"/>
              <a:t>hanno meno disuguaglianze, meno inquinamento atmosferico, meno traumi stradali e minori emissioni di gas serra.</a:t>
            </a:r>
          </a:p>
          <a:p>
            <a:pPr eaLnBrk="1" hangingPunct="1">
              <a:defRPr/>
            </a:pPr>
            <a:r>
              <a:rPr lang="it-IT" sz="1600" dirty="0" smtClean="0"/>
              <a:t>Se vogliamo che la nostra città sia più sana, più felice, più sicura, meno diseguale, più </a:t>
            </a:r>
            <a:r>
              <a:rPr lang="it-IT" sz="1600" b="1" dirty="0" smtClean="0">
                <a:effectLst>
                  <a:outerShdw blurRad="38100" dist="38100" dir="2700000" algn="tl">
                    <a:srgbClr val="000000">
                      <a:alpha val="43137"/>
                    </a:srgbClr>
                  </a:outerShdw>
                </a:effectLst>
              </a:rPr>
              <a:t>a misura di bambino </a:t>
            </a:r>
            <a:r>
              <a:rPr lang="it-IT" sz="1600" dirty="0" smtClean="0"/>
              <a:t>e </a:t>
            </a:r>
            <a:r>
              <a:rPr lang="it-IT" sz="1600" b="1" dirty="0" smtClean="0">
                <a:effectLst>
                  <a:outerShdw blurRad="38100" dist="38100" dir="2700000" algn="tl">
                    <a:srgbClr val="000000">
                      <a:alpha val="43137"/>
                    </a:srgbClr>
                  </a:outerShdw>
                </a:effectLst>
              </a:rPr>
              <a:t>resiliente</a:t>
            </a:r>
            <a:r>
              <a:rPr lang="it-IT" sz="1600" dirty="0" smtClean="0"/>
              <a:t>, dobbiamo </a:t>
            </a:r>
            <a:r>
              <a:rPr lang="it-IT" sz="1600" b="1" dirty="0" smtClean="0">
                <a:effectLst>
                  <a:outerShdw blurRad="38100" dist="38100" dir="2700000" algn="tl">
                    <a:srgbClr val="000000">
                      <a:alpha val="43137"/>
                    </a:srgbClr>
                  </a:outerShdw>
                </a:effectLst>
              </a:rPr>
              <a:t>rallentarla</a:t>
            </a:r>
            <a:r>
              <a:rPr lang="it-IT" sz="1600" dirty="0" smtClean="0"/>
              <a:t>.</a:t>
            </a:r>
          </a:p>
          <a:p>
            <a:pPr eaLnBrk="1" hangingPunct="1">
              <a:defRPr/>
            </a:pPr>
            <a:r>
              <a:rPr lang="it-IT" sz="1600" dirty="0" smtClean="0"/>
              <a:t>Questa fase seguente al Coronavirus dovrà servire a tirare il freno a mano della velocità urbana. Pur sempre con ambizioni </a:t>
            </a:r>
            <a:r>
              <a:rPr lang="it-IT" sz="1600" dirty="0" err="1" smtClean="0"/>
              <a:t>smart</a:t>
            </a:r>
            <a:r>
              <a:rPr lang="it-IT" sz="1600" dirty="0" smtClean="0"/>
              <a:t> la riconquista del </a:t>
            </a:r>
            <a:r>
              <a:rPr lang="it-IT" sz="1600" b="1" dirty="0" smtClean="0">
                <a:effectLst>
                  <a:outerShdw blurRad="38100" dist="38100" dir="2700000" algn="tl">
                    <a:srgbClr val="000000">
                      <a:alpha val="43137"/>
                    </a:srgbClr>
                  </a:outerShdw>
                </a:effectLst>
              </a:rPr>
              <a:t>vivere lento </a:t>
            </a:r>
            <a:r>
              <a:rPr lang="it-IT" sz="1600" dirty="0" smtClean="0"/>
              <a:t>in città può e deve ripartire dai quartieri sviluppando un piano di mobilità che consenta: cosiddette </a:t>
            </a:r>
            <a:r>
              <a:rPr lang="it-IT" sz="1600" b="1" dirty="0" smtClean="0">
                <a:effectLst>
                  <a:outerShdw blurRad="38100" dist="38100" dir="2700000" algn="tl">
                    <a:srgbClr val="000000">
                      <a:alpha val="43137"/>
                    </a:srgbClr>
                  </a:outerShdw>
                </a:effectLst>
              </a:rPr>
              <a:t>zone 30 km/h</a:t>
            </a:r>
            <a:r>
              <a:rPr lang="it-IT" sz="1600" dirty="0" smtClean="0"/>
              <a:t>, raggiungimento dei servizi entro un massimo di </a:t>
            </a:r>
            <a:r>
              <a:rPr lang="it-IT" sz="1600" b="1" dirty="0" smtClean="0">
                <a:effectLst>
                  <a:outerShdw blurRad="38100" dist="38100" dir="2700000" algn="tl">
                    <a:srgbClr val="000000">
                      <a:alpha val="43137"/>
                    </a:srgbClr>
                  </a:outerShdw>
                </a:effectLst>
              </a:rPr>
              <a:t>venti minuti a piedi</a:t>
            </a:r>
            <a:r>
              <a:rPr lang="it-IT" sz="1600" dirty="0" smtClean="0"/>
              <a:t>.</a:t>
            </a:r>
          </a:p>
        </p:txBody>
      </p:sp>
      <p:pic>
        <p:nvPicPr>
          <p:cNvPr id="17412" name="Picture 2" descr="Oslo sarà la prima città al mondo senza automobili - Il Blog di Beppe Grillo"/>
          <p:cNvPicPr>
            <a:picLocks noGrp="1" noChangeAspect="1" noChangeArrowheads="1"/>
          </p:cNvPicPr>
          <p:nvPr>
            <p:ph type="pic" idx="1"/>
          </p:nvPr>
        </p:nvPicPr>
        <p:blipFill>
          <a:blip r:embed="rId3" cstate="print"/>
          <a:srcRect l="9552" r="9552"/>
          <a:stretch>
            <a:fillRect/>
          </a:stretch>
        </p:blipFill>
        <p:spPr>
          <a:xfrm>
            <a:off x="836613" y="1031875"/>
            <a:ext cx="5943600" cy="4572000"/>
          </a:xfrm>
          <a:noFill/>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609600" y="161925"/>
            <a:ext cx="10945813" cy="609600"/>
          </a:xfrm>
        </p:spPr>
        <p:txBody>
          <a:bodyPr/>
          <a:lstStyle/>
          <a:p>
            <a:pPr eaLnBrk="1" hangingPunct="1"/>
            <a:r>
              <a:rPr lang="it-IT" sz="3200" smtClean="0">
                <a:solidFill>
                  <a:srgbClr val="0000CC"/>
                </a:solidFill>
                <a:latin typeface="Comic Kings" pitchFamily="2" charset="0"/>
                <a:ea typeface="Permanent Marker" pitchFamily="2" charset="0"/>
                <a:cs typeface="Permanent Marker" pitchFamily="2" charset="0"/>
              </a:rPr>
              <a:t>“A SCUOLA CI ANDIAMO CON I COMPAGNI”</a:t>
            </a:r>
          </a:p>
        </p:txBody>
      </p:sp>
      <p:sp>
        <p:nvSpPr>
          <p:cNvPr id="16387" name="Segnaposto testo 3"/>
          <p:cNvSpPr>
            <a:spLocks noGrp="1"/>
          </p:cNvSpPr>
          <p:nvPr>
            <p:ph type="body" sz="half" idx="2"/>
          </p:nvPr>
        </p:nvSpPr>
        <p:spPr>
          <a:xfrm>
            <a:off x="7119938" y="852488"/>
            <a:ext cx="4506912" cy="5118100"/>
          </a:xfrm>
        </p:spPr>
        <p:txBody>
          <a:bodyPr>
            <a:normAutofit lnSpcReduction="10000"/>
          </a:bodyPr>
          <a:lstStyle/>
          <a:p>
            <a:pPr eaLnBrk="1" hangingPunct="1">
              <a:defRPr/>
            </a:pPr>
            <a:r>
              <a:rPr lang="it-IT" sz="1500" smtClean="0">
                <a:solidFill>
                  <a:srgbClr val="990000"/>
                </a:solidFill>
              </a:rPr>
              <a:t>Realizzazione di “Metrominuto San Giorgio a Cremano” una mappa che indica la distanza tra i luoghi di interesse della città e i tempi di percorrenza a piedi.</a:t>
            </a:r>
          </a:p>
          <a:p>
            <a:pPr eaLnBrk="1" hangingPunct="1">
              <a:defRPr/>
            </a:pPr>
            <a:r>
              <a:rPr lang="it-IT" sz="1500" smtClean="0">
                <a:solidFill>
                  <a:srgbClr val="990000"/>
                </a:solidFill>
              </a:rPr>
              <a:t>Considerando Piazza Troisi come luogo di partenza, come la mappa di una metropolitana, abbiamo un immediato orientamento visivo tra i vari luoghi di interesse cittadini presentati come delle “fermate” di una rete pedonale connessa a varie “linee” pedonali.</a:t>
            </a:r>
          </a:p>
          <a:p>
            <a:pPr eaLnBrk="1" hangingPunct="1">
              <a:defRPr/>
            </a:pPr>
            <a:r>
              <a:rPr lang="it-IT" sz="1500" smtClean="0">
                <a:solidFill>
                  <a:srgbClr val="990000"/>
                </a:solidFill>
              </a:rPr>
              <a:t>L’obiettivo è l’incremento della pedonalità urbana in un’ottica di miglioramento della qualità della vita, del benessere del cittadino a partire dai bambini e della sostenibilità ambientale, nella consapevolezza che camminare aiuta a mantenersi in forma e garantisce un’andatura grazie alla quale si riuscirà a godere dei tesori nascosti che altrimenti non avremmo mai notato.</a:t>
            </a:r>
          </a:p>
        </p:txBody>
      </p:sp>
      <p:pic>
        <p:nvPicPr>
          <p:cNvPr id="5" name="Segnaposto immagine 4"/>
          <p:cNvPicPr>
            <a:picLocks noGrp="1" noChangeAspect="1"/>
          </p:cNvPicPr>
          <p:nvPr>
            <p:ph type="pic" idx="1"/>
          </p:nvPr>
        </p:nvPicPr>
        <p:blipFill>
          <a:blip r:embed="rId3" cstate="print"/>
          <a:srcRect/>
          <a:stretch>
            <a:fillRect/>
          </a:stretch>
        </p:blipFill>
        <p:spPr>
          <a:xfrm>
            <a:off x="836613" y="1031875"/>
            <a:ext cx="5943600" cy="4572000"/>
          </a:xfrm>
        </p:spPr>
      </p:pic>
      <p:pic>
        <p:nvPicPr>
          <p:cNvPr id="18437" name="Immagine 7" descr="A scuola ci andiamo da soli: l&amp;#39;autonomia di movimento dei bambini -  Francesco Tonucci - Libro - Zeroseiup - | IBS"/>
          <p:cNvPicPr>
            <a:picLocks noChangeAspect="1" noChangeArrowheads="1"/>
          </p:cNvPicPr>
          <p:nvPr/>
        </p:nvPicPr>
        <p:blipFill>
          <a:blip r:embed="rId4" cstate="print"/>
          <a:srcRect l="25858" t="14780" r="19627" b="28912"/>
          <a:stretch>
            <a:fillRect/>
          </a:stretch>
        </p:blipFill>
        <p:spPr bwMode="auto">
          <a:xfrm>
            <a:off x="915988" y="2092325"/>
            <a:ext cx="1284287" cy="1968500"/>
          </a:xfrm>
          <a:prstGeom prst="rect">
            <a:avLst/>
          </a:prstGeom>
          <a:noFill/>
          <a:ln w="9525">
            <a:noFill/>
            <a:miter lim="800000"/>
            <a:headEnd/>
            <a:tailEnd/>
          </a:ln>
        </p:spPr>
      </p:pic>
      <p:pic>
        <p:nvPicPr>
          <p:cNvPr id="25607" name="Picture 7" descr="Tuttigiùperterra a San Giorgio a Cremano per l&amp;#39;Unicef e contro le stragi di  bambini nel Mediterraneo - la Repubblica"/>
          <p:cNvPicPr>
            <a:picLocks noChangeAspect="1" noChangeArrowheads="1"/>
          </p:cNvPicPr>
          <p:nvPr/>
        </p:nvPicPr>
        <p:blipFill>
          <a:blip r:embed="rId5" cstate="print">
            <a:lum bright="6000"/>
          </a:blip>
          <a:srcRect l="4703" t="5417" r="9642"/>
          <a:stretch>
            <a:fillRect/>
          </a:stretch>
        </p:blipFill>
        <p:spPr bwMode="auto">
          <a:xfrm>
            <a:off x="798513" y="1165225"/>
            <a:ext cx="5961062" cy="42052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5607"/>
                                        </p:tgtEl>
                                        <p:attrNameLst>
                                          <p:attrName>ppt_w</p:attrName>
                                        </p:attrNameLst>
                                      </p:cBhvr>
                                      <p:tavLst>
                                        <p:tav tm="0">
                                          <p:val>
                                            <p:strVal val="ppt_w"/>
                                          </p:val>
                                        </p:tav>
                                        <p:tav tm="100000">
                                          <p:val>
                                            <p:fltVal val="0"/>
                                          </p:val>
                                        </p:tav>
                                      </p:tavLst>
                                    </p:anim>
                                    <p:anim calcmode="lin" valueType="num">
                                      <p:cBhvr>
                                        <p:cTn id="7" dur="500"/>
                                        <p:tgtEl>
                                          <p:spTgt spid="25607"/>
                                        </p:tgtEl>
                                        <p:attrNameLst>
                                          <p:attrName>ppt_h</p:attrName>
                                        </p:attrNameLst>
                                      </p:cBhvr>
                                      <p:tavLst>
                                        <p:tav tm="0">
                                          <p:val>
                                            <p:strVal val="ppt_h"/>
                                          </p:val>
                                        </p:tav>
                                        <p:tav tm="100000">
                                          <p:val>
                                            <p:fltVal val="0"/>
                                          </p:val>
                                        </p:tav>
                                      </p:tavLst>
                                    </p:anim>
                                    <p:animEffect transition="out" filter="fade">
                                      <p:cBhvr>
                                        <p:cTn id="8" dur="500"/>
                                        <p:tgtEl>
                                          <p:spTgt spid="25607"/>
                                        </p:tgtEl>
                                      </p:cBhvr>
                                    </p:animEffect>
                                    <p:set>
                                      <p:cBhvr>
                                        <p:cTn id="9" dur="1" fill="hold">
                                          <p:stCondLst>
                                            <p:cond delay="499"/>
                                          </p:stCondLst>
                                        </p:cTn>
                                        <p:tgtEl>
                                          <p:spTgt spid="256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1"/>
          <p:cNvPicPr>
            <a:picLocks noChangeAspect="1" noChangeArrowheads="1"/>
          </p:cNvPicPr>
          <p:nvPr/>
        </p:nvPicPr>
        <p:blipFill>
          <a:blip r:embed="rId3" cstate="print"/>
          <a:srcRect l="3448" t="4965" b="5650"/>
          <a:stretch>
            <a:fillRect/>
          </a:stretch>
        </p:blipFill>
        <p:spPr bwMode="auto">
          <a:xfrm>
            <a:off x="604838" y="971550"/>
            <a:ext cx="4043362" cy="2393950"/>
          </a:xfrm>
          <a:prstGeom prst="rect">
            <a:avLst/>
          </a:prstGeom>
          <a:noFill/>
          <a:ln w="9525">
            <a:noFill/>
            <a:miter lim="800000"/>
            <a:headEnd/>
            <a:tailEnd/>
          </a:ln>
        </p:spPr>
      </p:pic>
      <p:grpSp>
        <p:nvGrpSpPr>
          <p:cNvPr id="2" name="Gruppo 10"/>
          <p:cNvGrpSpPr>
            <a:grpSpLocks/>
          </p:cNvGrpSpPr>
          <p:nvPr/>
        </p:nvGrpSpPr>
        <p:grpSpPr bwMode="auto">
          <a:xfrm>
            <a:off x="604838" y="3492500"/>
            <a:ext cx="7170737" cy="2784475"/>
            <a:chOff x="604838" y="3492500"/>
            <a:chExt cx="7170737" cy="2784474"/>
          </a:xfrm>
        </p:grpSpPr>
        <p:pic>
          <p:nvPicPr>
            <p:cNvPr id="19464" name="Immagine 3"/>
            <p:cNvPicPr>
              <a:picLocks noChangeAspect="1" noChangeArrowheads="1"/>
            </p:cNvPicPr>
            <p:nvPr/>
          </p:nvPicPr>
          <p:blipFill>
            <a:blip r:embed="rId4" cstate="print"/>
            <a:srcRect l="4762" t="13721" r="4185" b="13737"/>
            <a:stretch>
              <a:fillRect/>
            </a:stretch>
          </p:blipFill>
          <p:spPr bwMode="auto">
            <a:xfrm>
              <a:off x="604838" y="3571335"/>
              <a:ext cx="7170737" cy="2705639"/>
            </a:xfrm>
            <a:prstGeom prst="rect">
              <a:avLst/>
            </a:prstGeom>
            <a:noFill/>
            <a:ln w="9525">
              <a:noFill/>
              <a:miter lim="800000"/>
              <a:headEnd/>
              <a:tailEnd/>
            </a:ln>
          </p:spPr>
        </p:pic>
        <p:grpSp>
          <p:nvGrpSpPr>
            <p:cNvPr id="19465" name="Gruppo 9"/>
            <p:cNvGrpSpPr>
              <a:grpSpLocks/>
            </p:cNvGrpSpPr>
            <p:nvPr/>
          </p:nvGrpSpPr>
          <p:grpSpPr bwMode="auto">
            <a:xfrm>
              <a:off x="604838" y="3492500"/>
              <a:ext cx="3211512" cy="1685925"/>
              <a:chOff x="604838" y="3492500"/>
              <a:chExt cx="3211512" cy="1685925"/>
            </a:xfrm>
          </p:grpSpPr>
          <p:sp>
            <p:nvSpPr>
              <p:cNvPr id="19466" name="Text Box 3"/>
              <p:cNvSpPr txBox="1">
                <a:spLocks noChangeArrowheads="1"/>
              </p:cNvSpPr>
              <p:nvPr/>
            </p:nvSpPr>
            <p:spPr bwMode="auto">
              <a:xfrm>
                <a:off x="606425" y="4902200"/>
                <a:ext cx="3209925" cy="276225"/>
              </a:xfrm>
              <a:prstGeom prst="rect">
                <a:avLst/>
              </a:prstGeom>
              <a:noFill/>
              <a:ln w="9525">
                <a:noFill/>
                <a:miter lim="800000"/>
                <a:headEnd/>
                <a:tailEnd/>
              </a:ln>
            </p:spPr>
            <p:txBody>
              <a:bodyPr/>
              <a:lstStyle/>
              <a:p>
                <a:pPr>
                  <a:spcAft>
                    <a:spcPts val="800"/>
                  </a:spcAft>
                </a:pPr>
                <a:r>
                  <a:rPr lang="it-IT" altLang="it-IT" sz="1100" b="1">
                    <a:solidFill>
                      <a:srgbClr val="0000FF"/>
                    </a:solidFill>
                    <a:latin typeface="Calibri" pitchFamily="34" charset="0"/>
                  </a:rPr>
                  <a:t>LENTO: paesaggio “vivo” / percezione attiva</a:t>
                </a:r>
                <a:endParaRPr lang="it-IT" altLang="it-IT">
                  <a:latin typeface="Arial" charset="0"/>
                </a:endParaRPr>
              </a:p>
            </p:txBody>
          </p:sp>
          <p:sp>
            <p:nvSpPr>
              <p:cNvPr id="19467" name="Casella di testo 2"/>
              <p:cNvSpPr txBox="1">
                <a:spLocks noChangeArrowheads="1"/>
              </p:cNvSpPr>
              <p:nvPr/>
            </p:nvSpPr>
            <p:spPr bwMode="auto">
              <a:xfrm>
                <a:off x="604838" y="3492500"/>
                <a:ext cx="3211512" cy="277813"/>
              </a:xfrm>
              <a:prstGeom prst="rect">
                <a:avLst/>
              </a:prstGeom>
              <a:noFill/>
              <a:ln w="9525">
                <a:noFill/>
                <a:miter lim="800000"/>
                <a:headEnd/>
                <a:tailEnd/>
              </a:ln>
            </p:spPr>
            <p:txBody>
              <a:bodyPr/>
              <a:lstStyle/>
              <a:p>
                <a:pPr>
                  <a:spcAft>
                    <a:spcPts val="800"/>
                  </a:spcAft>
                </a:pPr>
                <a:r>
                  <a:rPr lang="it-IT" altLang="it-IT" sz="1100" b="1">
                    <a:solidFill>
                      <a:srgbClr val="C00000"/>
                    </a:solidFill>
                    <a:latin typeface="Calibri" pitchFamily="34" charset="0"/>
                  </a:rPr>
                  <a:t>VELOCE: paesaggio sfuggente / percezione passiva</a:t>
                </a:r>
                <a:endParaRPr lang="it-IT" altLang="it-IT">
                  <a:latin typeface="Arial" charset="0"/>
                </a:endParaRPr>
              </a:p>
            </p:txBody>
          </p:sp>
        </p:grpSp>
      </p:grpSp>
      <p:sp>
        <p:nvSpPr>
          <p:cNvPr id="19460" name="CasellaDiTesto 5"/>
          <p:cNvSpPr txBox="1">
            <a:spLocks noChangeArrowheads="1"/>
          </p:cNvSpPr>
          <p:nvPr/>
        </p:nvSpPr>
        <p:spPr bwMode="auto">
          <a:xfrm>
            <a:off x="4719638" y="908050"/>
            <a:ext cx="7043737" cy="2586038"/>
          </a:xfrm>
          <a:prstGeom prst="rect">
            <a:avLst/>
          </a:prstGeom>
          <a:noFill/>
          <a:ln w="9525">
            <a:noFill/>
            <a:miter lim="800000"/>
            <a:headEnd/>
            <a:tailEnd/>
          </a:ln>
        </p:spPr>
        <p:txBody>
          <a:bodyPr>
            <a:spAutoFit/>
          </a:bodyPr>
          <a:lstStyle/>
          <a:p>
            <a:pPr algn="just" eaLnBrk="1" hangingPunct="1"/>
            <a:r>
              <a:rPr lang="it-IT">
                <a:solidFill>
                  <a:srgbClr val="3E2208"/>
                </a:solidFill>
              </a:rPr>
              <a:t>Durante i lockdown per la pandemia abbiamo visto come le città, spogliate della velocità, sono diventate silenziose, con l'aria più respirabile. Abbiamo allora capito che la lentezza è un bisogno fondamentale. La lentezza ci fa vedere meglio le cose. Quando noi passiamo accanto a degli alberi osservati con lentezza non sono più semplicemente alberi ma sono platani, tigli, pini, abeti. Quando andiamo veloci il paesaggio si svuota, e vediamo solo dei contorni indefiniti.</a:t>
            </a:r>
          </a:p>
        </p:txBody>
      </p:sp>
      <p:sp>
        <p:nvSpPr>
          <p:cNvPr id="19461" name="Titolo 1"/>
          <p:cNvSpPr txBox="1">
            <a:spLocks/>
          </p:cNvSpPr>
          <p:nvPr/>
        </p:nvSpPr>
        <p:spPr bwMode="auto">
          <a:xfrm>
            <a:off x="542925" y="182563"/>
            <a:ext cx="9564688" cy="661987"/>
          </a:xfrm>
          <a:prstGeom prst="rect">
            <a:avLst/>
          </a:prstGeom>
          <a:noFill/>
          <a:ln w="9525">
            <a:noFill/>
            <a:miter lim="800000"/>
            <a:headEnd/>
            <a:tailEnd/>
          </a:ln>
        </p:spPr>
        <p:txBody>
          <a:bodyPr/>
          <a:lstStyle/>
          <a:p>
            <a:pPr eaLnBrk="1" hangingPunct="1">
              <a:lnSpc>
                <a:spcPct val="90000"/>
              </a:lnSpc>
            </a:pPr>
            <a:r>
              <a:rPr lang="it-IT" sz="3600">
                <a:solidFill>
                  <a:srgbClr val="CC3300"/>
                </a:solidFill>
                <a:latin typeface="Comic Kings" pitchFamily="2" charset="0"/>
              </a:rPr>
              <a:t>DIRITTO ALLA LENTEZZA</a:t>
            </a:r>
          </a:p>
        </p:txBody>
      </p:sp>
      <p:pic>
        <p:nvPicPr>
          <p:cNvPr id="27656" name="Immagine 7"/>
          <p:cNvPicPr>
            <a:picLocks noChangeAspect="1" noChangeArrowheads="1"/>
          </p:cNvPicPr>
          <p:nvPr/>
        </p:nvPicPr>
        <p:blipFill>
          <a:blip r:embed="rId5" cstate="print"/>
          <a:srcRect l="48187" b="12428"/>
          <a:stretch>
            <a:fillRect/>
          </a:stretch>
        </p:blipFill>
        <p:spPr bwMode="auto">
          <a:xfrm>
            <a:off x="8175625" y="3549650"/>
            <a:ext cx="3432175" cy="3313113"/>
          </a:xfrm>
          <a:prstGeom prst="rect">
            <a:avLst/>
          </a:prstGeom>
          <a:noFill/>
          <a:ln w="9525">
            <a:noFill/>
            <a:miter lim="800000"/>
            <a:headEnd/>
            <a:tailEnd/>
          </a:ln>
        </p:spPr>
      </p:pic>
      <p:sp>
        <p:nvSpPr>
          <p:cNvPr id="9" name="CasellaDiTesto 8"/>
          <p:cNvSpPr txBox="1"/>
          <p:nvPr/>
        </p:nvSpPr>
        <p:spPr>
          <a:xfrm>
            <a:off x="8166100" y="4518025"/>
            <a:ext cx="3165475" cy="923925"/>
          </a:xfrm>
          <a:prstGeom prst="rect">
            <a:avLst/>
          </a:prstGeom>
          <a:noFill/>
        </p:spPr>
        <p:txBody>
          <a:bodyPr>
            <a:spAutoFit/>
          </a:bodyPr>
          <a:lstStyle/>
          <a:p>
            <a:pPr>
              <a:defRPr/>
            </a:pPr>
            <a:r>
              <a:rPr lang="it-IT" b="1" dirty="0">
                <a:solidFill>
                  <a:schemeClr val="bg1"/>
                </a:solidFill>
              </a:rPr>
              <a:t>Il concetto di </a:t>
            </a:r>
            <a:r>
              <a:rPr lang="it-IT" b="1" dirty="0">
                <a:solidFill>
                  <a:schemeClr val="bg1"/>
                </a:solidFill>
                <a:effectLst>
                  <a:outerShdw blurRad="38100" dist="38100" dir="2700000" algn="tl">
                    <a:srgbClr val="000000">
                      <a:alpha val="43137"/>
                    </a:srgbClr>
                  </a:outerShdw>
                </a:effectLst>
              </a:rPr>
              <a:t>LENTEZZA</a:t>
            </a:r>
            <a:r>
              <a:rPr lang="it-IT" b="1" dirty="0">
                <a:solidFill>
                  <a:schemeClr val="bg1"/>
                </a:solidFill>
              </a:rPr>
              <a:t> è anche associabile al concetto di </a:t>
            </a:r>
            <a:r>
              <a:rPr lang="it-IT" b="1" dirty="0">
                <a:solidFill>
                  <a:schemeClr val="bg1"/>
                </a:solidFill>
                <a:effectLst>
                  <a:outerShdw blurRad="38100" dist="38100" dir="2700000" algn="tl">
                    <a:srgbClr val="000000">
                      <a:alpha val="43137"/>
                    </a:srgbClr>
                  </a:outerShdw>
                </a:effectLst>
              </a:rPr>
              <a:t>LINEA</a:t>
            </a:r>
            <a:endParaRPr lang="it-IT" b="1" dirty="0">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27656"/>
                                        </p:tgtEl>
                                        <p:attrNameLst>
                                          <p:attrName>style.visibility</p:attrName>
                                        </p:attrNameLst>
                                      </p:cBhvr>
                                      <p:to>
                                        <p:strVal val="visible"/>
                                      </p:to>
                                    </p:set>
                                    <p:anim calcmode="lin" valueType="num">
                                      <p:cBhvr>
                                        <p:cTn id="15" dur="1000" fill="hold"/>
                                        <p:tgtEl>
                                          <p:spTgt spid="27656"/>
                                        </p:tgtEl>
                                        <p:attrNameLst>
                                          <p:attrName>ppt_w</p:attrName>
                                        </p:attrNameLst>
                                      </p:cBhvr>
                                      <p:tavLst>
                                        <p:tav tm="0">
                                          <p:val>
                                            <p:fltVal val="0"/>
                                          </p:val>
                                        </p:tav>
                                        <p:tav tm="100000">
                                          <p:val>
                                            <p:strVal val="#ppt_w"/>
                                          </p:val>
                                        </p:tav>
                                      </p:tavLst>
                                    </p:anim>
                                    <p:anim calcmode="lin" valueType="num">
                                      <p:cBhvr>
                                        <p:cTn id="16" dur="1000" fill="hold"/>
                                        <p:tgtEl>
                                          <p:spTgt spid="27656"/>
                                        </p:tgtEl>
                                        <p:attrNameLst>
                                          <p:attrName>ppt_h</p:attrName>
                                        </p:attrNameLst>
                                      </p:cBhvr>
                                      <p:tavLst>
                                        <p:tav tm="0">
                                          <p:val>
                                            <p:fltVal val="0"/>
                                          </p:val>
                                        </p:tav>
                                        <p:tav tm="100000">
                                          <p:val>
                                            <p:strVal val="#ppt_h"/>
                                          </p:val>
                                        </p:tav>
                                      </p:tavLst>
                                    </p:anim>
                                    <p:anim calcmode="lin" valueType="num">
                                      <p:cBhvr>
                                        <p:cTn id="17" dur="1000" fill="hold"/>
                                        <p:tgtEl>
                                          <p:spTgt spid="27656"/>
                                        </p:tgtEl>
                                        <p:attrNameLst>
                                          <p:attrName>style.rotation</p:attrName>
                                        </p:attrNameLst>
                                      </p:cBhvr>
                                      <p:tavLst>
                                        <p:tav tm="0">
                                          <p:val>
                                            <p:fltVal val="90"/>
                                          </p:val>
                                        </p:tav>
                                        <p:tav tm="100000">
                                          <p:val>
                                            <p:fltVal val="0"/>
                                          </p:val>
                                        </p:tav>
                                      </p:tavLst>
                                    </p:anim>
                                    <p:animEffect transition="in" filter="fade">
                                      <p:cBhvr>
                                        <p:cTn id="18" dur="1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llustrazione natura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9532640_TF03431377.potx" id="{4A9228DC-24B8-4FB6-B608-D7A41AA068FF}" vid="{DD4AB564-C0F8-40A4-819D-C47843D8BB03}"/>
    </a:ext>
  </a:extLst>
</a:theme>
</file>

<file path=ppt/theme/theme2.xml><?xml version="1.0" encoding="utf-8"?>
<a:theme xmlns:a="http://schemas.openxmlformats.org/drawingml/2006/main" name="Tema di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Presentazione arcobaleno</Template>
  <TotalTime>1978</TotalTime>
  <Words>2208</Words>
  <Application>Microsoft Office PowerPoint</Application>
  <PresentationFormat>Personalizzato</PresentationFormat>
  <Paragraphs>174</Paragraphs>
  <Slides>20</Slides>
  <Notes>20</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Illustrazione natura 16x9</vt:lpstr>
      <vt:lpstr>S. L. O. W.  is  CHI. C. Slow Life Orientering Way  is  CHIldren City</vt:lpstr>
      <vt:lpstr>Diapositiva 2</vt:lpstr>
      <vt:lpstr>Diapositiva 3</vt:lpstr>
      <vt:lpstr>Diapositiva 4</vt:lpstr>
      <vt:lpstr>CITTÀ DI PONTEVEDRA</vt:lpstr>
      <vt:lpstr>CITTÀ DI AMSTERDAM</vt:lpstr>
      <vt:lpstr>Creare spazi lenti</vt:lpstr>
      <vt:lpstr>“A SCUOLA CI ANDIAMO CON I COMPAGNI”</vt:lpstr>
      <vt:lpstr>Diapositiva 9</vt:lpstr>
      <vt:lpstr>Diapositiva 10</vt:lpstr>
      <vt:lpstr>La pedagoga della lumaca</vt:lpstr>
      <vt:lpstr>riscoperta della lentezza</vt:lpstr>
      <vt:lpstr>PRINCIPI DEL PIANO S. L. O. W.  is  CHI. C.</vt:lpstr>
      <vt:lpstr>PRINCIPI DEL PIANO S. L. O. W.  is  CHI. C.</vt:lpstr>
      <vt:lpstr>PRINCIPI DEL PIANO S. L. O. W.  is  CHI. C.</vt:lpstr>
      <vt:lpstr>Linee Guida DEL PIANO</vt:lpstr>
      <vt:lpstr>Potenziali PARTNERs DEL PIANO</vt:lpstr>
      <vt:lpstr>Organigramma funzionale del piano</vt:lpstr>
      <vt:lpstr>Villa Falanga</vt:lpstr>
      <vt:lpstr>22 Azioni del piano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GIORGIO A CREMANO S. L. O. W.  is  CHI. C. Slow Life Orientering Way  is  CHIldren City</dc:title>
  <dc:creator>Account Microsoft</dc:creator>
  <cp:lastModifiedBy>francesco</cp:lastModifiedBy>
  <cp:revision>115</cp:revision>
  <dcterms:created xsi:type="dcterms:W3CDTF">2022-01-27T13:37:30Z</dcterms:created>
  <dcterms:modified xsi:type="dcterms:W3CDTF">2022-02-05T19:07:32Z</dcterms:modified>
</cp:coreProperties>
</file>